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307" r:id="rId2"/>
    <p:sldId id="309" r:id="rId3"/>
    <p:sldId id="311" r:id="rId4"/>
    <p:sldId id="318" r:id="rId5"/>
    <p:sldId id="329" r:id="rId6"/>
    <p:sldId id="328" r:id="rId7"/>
    <p:sldId id="326" r:id="rId8"/>
    <p:sldId id="327" r:id="rId9"/>
    <p:sldId id="313" r:id="rId10"/>
  </p:sldIdLst>
  <p:sldSz cx="9144000" cy="6858000" type="screen4x3"/>
  <p:notesSz cx="6832600" cy="9963150"/>
  <p:defaultTextStyle>
    <a:defPPr>
      <a:defRPr lang="en-US"/>
    </a:defPPr>
    <a:lvl1pPr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943"/>
    <a:srgbClr val="20C428"/>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92138" autoAdjust="0"/>
  </p:normalViewPr>
  <p:slideViewPr>
    <p:cSldViewPr>
      <p:cViewPr varScale="1">
        <p:scale>
          <a:sx n="79" d="100"/>
          <a:sy n="79" d="100"/>
        </p:scale>
        <p:origin x="1248" y="67"/>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245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562842F0-0455-481F-8EF3-4E31D73DB165}"/>
              </a:ext>
            </a:extLst>
          </p:cNvPr>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eaLnBrk="1" hangingPunct="1">
              <a:defRPr sz="1200"/>
            </a:lvl1pPr>
          </a:lstStyle>
          <a:p>
            <a:pPr>
              <a:defRPr/>
            </a:pPr>
            <a:endParaRPr lang="en-US" altLang="zh-TW"/>
          </a:p>
        </p:txBody>
      </p:sp>
      <p:sp>
        <p:nvSpPr>
          <p:cNvPr id="53251" name="Rectangle 3">
            <a:extLst>
              <a:ext uri="{FF2B5EF4-FFF2-40B4-BE49-F238E27FC236}">
                <a16:creationId xmlns:a16="http://schemas.microsoft.com/office/drawing/2014/main" id="{2605AD5D-E0EC-4A4A-AB0B-4307BCFBBEB2}"/>
              </a:ext>
            </a:extLst>
          </p:cNvPr>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lgn="r" eaLnBrk="1" hangingPunct="1">
              <a:defRPr sz="1200"/>
            </a:lvl1pPr>
          </a:lstStyle>
          <a:p>
            <a:pPr>
              <a:defRPr/>
            </a:pPr>
            <a:endParaRPr lang="en-US" altLang="zh-TW"/>
          </a:p>
        </p:txBody>
      </p:sp>
      <p:sp>
        <p:nvSpPr>
          <p:cNvPr id="3076" name="Rectangle 4">
            <a:extLst>
              <a:ext uri="{FF2B5EF4-FFF2-40B4-BE49-F238E27FC236}">
                <a16:creationId xmlns:a16="http://schemas.microsoft.com/office/drawing/2014/main" id="{65D414B1-0951-47A3-B891-91759BA94513}"/>
              </a:ext>
            </a:extLst>
          </p:cNvPr>
          <p:cNvSpPr>
            <a:spLocks noGrp="1" noRot="1" noChangeAspect="1" noChangeArrowheads="1" noTextEdit="1"/>
          </p:cNvSpPr>
          <p:nvPr>
            <p:ph type="sldImg" idx="2"/>
          </p:nvPr>
        </p:nvSpPr>
        <p:spPr bwMode="auto">
          <a:xfrm>
            <a:off x="925513" y="747713"/>
            <a:ext cx="4981575" cy="3735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a:extLst>
              <a:ext uri="{FF2B5EF4-FFF2-40B4-BE49-F238E27FC236}">
                <a16:creationId xmlns:a16="http://schemas.microsoft.com/office/drawing/2014/main" id="{D4EACE59-A52B-4084-8BA6-9A9DA6BB0AFC}"/>
              </a:ext>
            </a:extLst>
          </p:cNvPr>
          <p:cNvSpPr>
            <a:spLocks noGrp="1" noChangeArrowheads="1"/>
          </p:cNvSpPr>
          <p:nvPr>
            <p:ph type="body" sz="quarter" idx="3"/>
          </p:nvPr>
        </p:nvSpPr>
        <p:spPr bwMode="auto">
          <a:xfrm>
            <a:off x="911225" y="4732338"/>
            <a:ext cx="5010150" cy="4483100"/>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3254" name="Rectangle 6">
            <a:extLst>
              <a:ext uri="{FF2B5EF4-FFF2-40B4-BE49-F238E27FC236}">
                <a16:creationId xmlns:a16="http://schemas.microsoft.com/office/drawing/2014/main" id="{DE304CC5-1FDA-4B26-B4F2-B7556D0162CB}"/>
              </a:ext>
            </a:extLst>
          </p:cNvPr>
          <p:cNvSpPr>
            <a:spLocks noGrp="1" noChangeArrowheads="1"/>
          </p:cNvSpPr>
          <p:nvPr>
            <p:ph type="ftr" sz="quarter" idx="4"/>
          </p:nvPr>
        </p:nvSpPr>
        <p:spPr bwMode="auto">
          <a:xfrm>
            <a:off x="0" y="9464675"/>
            <a:ext cx="2960688"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eaLnBrk="1" hangingPunct="1">
              <a:defRPr sz="1200"/>
            </a:lvl1pPr>
          </a:lstStyle>
          <a:p>
            <a:pPr>
              <a:defRPr/>
            </a:pPr>
            <a:endParaRPr lang="en-US" altLang="zh-TW"/>
          </a:p>
        </p:txBody>
      </p:sp>
      <p:sp>
        <p:nvSpPr>
          <p:cNvPr id="53255" name="Rectangle 7">
            <a:extLst>
              <a:ext uri="{FF2B5EF4-FFF2-40B4-BE49-F238E27FC236}">
                <a16:creationId xmlns:a16="http://schemas.microsoft.com/office/drawing/2014/main" id="{D05D7960-1CF3-4F29-AD0E-E69ED9081C89}"/>
              </a:ext>
            </a:extLst>
          </p:cNvPr>
          <p:cNvSpPr>
            <a:spLocks noGrp="1" noChangeArrowheads="1"/>
          </p:cNvSpPr>
          <p:nvPr>
            <p:ph type="sldNum" sz="quarter" idx="5"/>
          </p:nvPr>
        </p:nvSpPr>
        <p:spPr bwMode="auto">
          <a:xfrm>
            <a:off x="3871913" y="9464675"/>
            <a:ext cx="2960687"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lgn="r" eaLnBrk="1" hangingPunct="1">
              <a:defRPr sz="1200"/>
            </a:lvl1pPr>
          </a:lstStyle>
          <a:p>
            <a:pPr>
              <a:defRPr/>
            </a:pPr>
            <a:fld id="{26CF944C-8C5C-4B15-91CF-E5E8358196B7}"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7C83E5C-36FB-4FCB-8DC6-99CE423E3E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720063D8-1961-4C5F-9DBD-76960A0FBEB4}" type="slidenum">
              <a:rPr lang="zh-TW" altLang="en-US" smtClean="0">
                <a:latin typeface="Tahoma" panose="020B0604030504040204" pitchFamily="34" charset="0"/>
              </a:rPr>
              <a:pPr>
                <a:spcBef>
                  <a:spcPct val="0"/>
                </a:spcBef>
              </a:pPr>
              <a:t>1</a:t>
            </a:fld>
            <a:endParaRPr lang="en-US" altLang="zh-TW">
              <a:latin typeface="Tahoma" panose="020B0604030504040204" pitchFamily="34" charset="0"/>
            </a:endParaRPr>
          </a:p>
        </p:txBody>
      </p:sp>
      <p:sp>
        <p:nvSpPr>
          <p:cNvPr id="5123" name="Rectangle 2">
            <a:extLst>
              <a:ext uri="{FF2B5EF4-FFF2-40B4-BE49-F238E27FC236}">
                <a16:creationId xmlns:a16="http://schemas.microsoft.com/office/drawing/2014/main" id="{55B33E10-E385-4F5F-8A80-A2F72FD1EFCE}"/>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9805D255-EE1E-4E43-BF1D-67D24D065B46}"/>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8E7D2B2-A7B2-4FC1-83EA-949386C109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BF39E564-3881-45A0-AD16-40CBB1D36A21}" type="slidenum">
              <a:rPr lang="zh-TW" altLang="en-US" smtClean="0">
                <a:latin typeface="Tahoma" panose="020B0604030504040204" pitchFamily="34" charset="0"/>
              </a:rPr>
              <a:pPr>
                <a:spcBef>
                  <a:spcPct val="0"/>
                </a:spcBef>
              </a:pPr>
              <a:t>2</a:t>
            </a:fld>
            <a:endParaRPr lang="en-US" altLang="zh-TW">
              <a:latin typeface="Tahoma" panose="020B0604030504040204" pitchFamily="34" charset="0"/>
            </a:endParaRPr>
          </a:p>
        </p:txBody>
      </p:sp>
      <p:sp>
        <p:nvSpPr>
          <p:cNvPr id="7171" name="Rectangle 2">
            <a:extLst>
              <a:ext uri="{FF2B5EF4-FFF2-40B4-BE49-F238E27FC236}">
                <a16:creationId xmlns:a16="http://schemas.microsoft.com/office/drawing/2014/main" id="{DADCC977-D215-4EAA-B8AA-881667C160E7}"/>
              </a:ext>
            </a:extLst>
          </p:cNvPr>
          <p:cNvSpPr>
            <a:spLocks noGrp="1" noRot="1" noChangeAspect="1" noChangeArrowheads="1" noTextEdit="1"/>
          </p:cNvSpPr>
          <p:nvPr>
            <p:ph type="sldImg"/>
          </p:nvPr>
        </p:nvSpPr>
        <p:spPr>
          <a:solidFill>
            <a:srgbClr val="FFFFFF"/>
          </a:solidFill>
          <a:ln/>
        </p:spPr>
      </p:sp>
      <p:sp>
        <p:nvSpPr>
          <p:cNvPr id="7172" name="Rectangle 3">
            <a:extLst>
              <a:ext uri="{FF2B5EF4-FFF2-40B4-BE49-F238E27FC236}">
                <a16:creationId xmlns:a16="http://schemas.microsoft.com/office/drawing/2014/main" id="{CCC41B4A-E677-4F79-8ADE-C4210FD5EB5F}"/>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dirty="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影像版面配置區 1">
            <a:extLst>
              <a:ext uri="{FF2B5EF4-FFF2-40B4-BE49-F238E27FC236}">
                <a16:creationId xmlns:a16="http://schemas.microsoft.com/office/drawing/2014/main" id="{14726365-A389-4FD5-BB62-741B0436BBF3}"/>
              </a:ext>
            </a:extLst>
          </p:cNvPr>
          <p:cNvSpPr>
            <a:spLocks noGrp="1" noRot="1" noChangeAspect="1" noChangeArrowheads="1" noTextEdit="1"/>
          </p:cNvSpPr>
          <p:nvPr>
            <p:ph type="sldImg"/>
          </p:nvPr>
        </p:nvSpPr>
        <p:spPr>
          <a:ln/>
        </p:spPr>
      </p:sp>
      <p:sp>
        <p:nvSpPr>
          <p:cNvPr id="11267" name="備忘稿版面配置區 2">
            <a:extLst>
              <a:ext uri="{FF2B5EF4-FFF2-40B4-BE49-F238E27FC236}">
                <a16:creationId xmlns:a16="http://schemas.microsoft.com/office/drawing/2014/main" id="{55CBAFB4-F2D5-49B5-9453-8BB3748C1E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latin typeface="Times New Roman" panose="02020603050405020304" pitchFamily="18" charset="0"/>
            </a:endParaRPr>
          </a:p>
        </p:txBody>
      </p:sp>
      <p:sp>
        <p:nvSpPr>
          <p:cNvPr id="11268" name="投影片編號版面配置區 3">
            <a:extLst>
              <a:ext uri="{FF2B5EF4-FFF2-40B4-BE49-F238E27FC236}">
                <a16:creationId xmlns:a16="http://schemas.microsoft.com/office/drawing/2014/main" id="{78A2C7C3-1F2F-428D-9393-0C8BF00565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fld id="{F81527A9-EEC0-47E5-B023-28AC9330EDD3}" type="slidenum">
              <a:rPr lang="zh-TW" altLang="en-US" sz="1200" smtClean="0"/>
              <a:pPr/>
              <a:t>5</a:t>
            </a:fld>
            <a:endParaRPr lang="en-US" altLang="zh-TW" sz="1200"/>
          </a:p>
        </p:txBody>
      </p:sp>
    </p:spTree>
    <p:extLst>
      <p:ext uri="{BB962C8B-B14F-4D97-AF65-F5344CB8AC3E}">
        <p14:creationId xmlns:p14="http://schemas.microsoft.com/office/powerpoint/2010/main" val="3802038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影像版面配置區 1">
            <a:extLst>
              <a:ext uri="{FF2B5EF4-FFF2-40B4-BE49-F238E27FC236}">
                <a16:creationId xmlns:a16="http://schemas.microsoft.com/office/drawing/2014/main" id="{14726365-A389-4FD5-BB62-741B0436BBF3}"/>
              </a:ext>
            </a:extLst>
          </p:cNvPr>
          <p:cNvSpPr>
            <a:spLocks noGrp="1" noRot="1" noChangeAspect="1" noChangeArrowheads="1" noTextEdit="1"/>
          </p:cNvSpPr>
          <p:nvPr>
            <p:ph type="sldImg"/>
          </p:nvPr>
        </p:nvSpPr>
        <p:spPr>
          <a:ln/>
        </p:spPr>
      </p:sp>
      <p:sp>
        <p:nvSpPr>
          <p:cNvPr id="11267" name="備忘稿版面配置區 2">
            <a:extLst>
              <a:ext uri="{FF2B5EF4-FFF2-40B4-BE49-F238E27FC236}">
                <a16:creationId xmlns:a16="http://schemas.microsoft.com/office/drawing/2014/main" id="{55CBAFB4-F2D5-49B5-9453-8BB3748C1E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Times New Roman" panose="02020603050405020304" pitchFamily="18" charset="0"/>
            </a:endParaRPr>
          </a:p>
        </p:txBody>
      </p:sp>
      <p:sp>
        <p:nvSpPr>
          <p:cNvPr id="11268" name="投影片編號版面配置區 3">
            <a:extLst>
              <a:ext uri="{FF2B5EF4-FFF2-40B4-BE49-F238E27FC236}">
                <a16:creationId xmlns:a16="http://schemas.microsoft.com/office/drawing/2014/main" id="{78A2C7C3-1F2F-428D-9393-0C8BF00565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fld id="{F81527A9-EEC0-47E5-B023-28AC9330EDD3}" type="slidenum">
              <a:rPr lang="zh-TW" altLang="en-US" sz="1200" smtClean="0"/>
              <a:pPr/>
              <a:t>7</a:t>
            </a:fld>
            <a:endParaRPr lang="en-US" altLang="zh-TW"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3B847787-5DDE-4258-8DB6-AEF359AB198E}"/>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FBDA4D3B-3BE9-47F8-9D7A-9F943BDC569E}"/>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6E4747F8-8B7F-4853-9B6A-AC6FCEEA1A9A}"/>
                  </a:ext>
                </a:extLst>
              </p:cNvPr>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13" name="Rectangle 5">
                <a:extLst>
                  <a:ext uri="{FF2B5EF4-FFF2-40B4-BE49-F238E27FC236}">
                    <a16:creationId xmlns:a16="http://schemas.microsoft.com/office/drawing/2014/main" id="{5E28B681-E3CD-472F-B0AB-55158756AC3D}"/>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grpSp>
          <p:nvGrpSpPr>
            <p:cNvPr id="6" name="Group 6">
              <a:extLst>
                <a:ext uri="{FF2B5EF4-FFF2-40B4-BE49-F238E27FC236}">
                  <a16:creationId xmlns:a16="http://schemas.microsoft.com/office/drawing/2014/main" id="{5893BDC9-5118-407C-969C-D5DE0425157B}"/>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D95EC70D-E836-43E4-9CC7-FC4201E9B854}"/>
                  </a:ext>
                </a:extLst>
              </p:cNvPr>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11" name="Rectangle 8">
                <a:extLst>
                  <a:ext uri="{FF2B5EF4-FFF2-40B4-BE49-F238E27FC236}">
                    <a16:creationId xmlns:a16="http://schemas.microsoft.com/office/drawing/2014/main" id="{E98F1CC5-7340-4A45-AFEF-692FF50D9182}"/>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sp>
          <p:nvSpPr>
            <p:cNvPr id="7" name="Rectangle 9">
              <a:extLst>
                <a:ext uri="{FF2B5EF4-FFF2-40B4-BE49-F238E27FC236}">
                  <a16:creationId xmlns:a16="http://schemas.microsoft.com/office/drawing/2014/main" id="{0FD20D4E-6AA4-4AE7-88B0-16D5BFCF00E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8" name="Rectangle 10">
              <a:extLst>
                <a:ext uri="{FF2B5EF4-FFF2-40B4-BE49-F238E27FC236}">
                  <a16:creationId xmlns:a16="http://schemas.microsoft.com/office/drawing/2014/main" id="{6DD2726B-D200-4804-8AEC-B54A50A2496B}"/>
                </a:ext>
              </a:extLst>
            </p:cNvPr>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9" name="Rectangle 11">
              <a:extLst>
                <a:ext uri="{FF2B5EF4-FFF2-40B4-BE49-F238E27FC236}">
                  <a16:creationId xmlns:a16="http://schemas.microsoft.com/office/drawing/2014/main" id="{93261F00-AFAF-4E09-B587-4F22877CB382}"/>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ahoma" panose="020B0604030504040204" pitchFamily="34" charset="0"/>
                  <a:ea typeface="新細明體" panose="02020500000000000000" pitchFamily="18" charset="-120"/>
                </a:defRPr>
              </a:lvl1pPr>
              <a:lvl2pPr marL="742950" indent="-285750">
                <a:defRPr kumimoji="1" sz="2400">
                  <a:solidFill>
                    <a:schemeClr val="tx1"/>
                  </a:solidFill>
                  <a:latin typeface="Tahoma" panose="020B0604030504040204" pitchFamily="34" charset="0"/>
                  <a:ea typeface="新細明體" panose="02020500000000000000" pitchFamily="18" charset="-120"/>
                </a:defRPr>
              </a:lvl2pPr>
              <a:lvl3pPr marL="1143000" indent="-228600">
                <a:defRPr kumimoji="1" sz="2400">
                  <a:solidFill>
                    <a:schemeClr val="tx1"/>
                  </a:solidFill>
                  <a:latin typeface="Tahoma" panose="020B0604030504040204" pitchFamily="34" charset="0"/>
                  <a:ea typeface="新細明體" panose="02020500000000000000" pitchFamily="18" charset="-120"/>
                </a:defRPr>
              </a:lvl3pPr>
              <a:lvl4pPr marL="1600200" indent="-228600">
                <a:defRPr kumimoji="1" sz="2400">
                  <a:solidFill>
                    <a:schemeClr val="tx1"/>
                  </a:solidFill>
                  <a:latin typeface="Tahoma" panose="020B0604030504040204" pitchFamily="34" charset="0"/>
                  <a:ea typeface="新細明體" panose="02020500000000000000" pitchFamily="18" charset="-120"/>
                </a:defRPr>
              </a:lvl4pPr>
              <a:lvl5pPr marL="2057400" indent="-22860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a:extLst>
              <a:ext uri="{FF2B5EF4-FFF2-40B4-BE49-F238E27FC236}">
                <a16:creationId xmlns:a16="http://schemas.microsoft.com/office/drawing/2014/main" id="{717195C1-2C24-49DC-8996-B29BF6019DE6}"/>
              </a:ext>
            </a:extLst>
          </p:cNvPr>
          <p:cNvSpPr>
            <a:spLocks noGrp="1" noChangeArrowheads="1"/>
          </p:cNvSpPr>
          <p:nvPr>
            <p:ph type="dt" sz="half" idx="10"/>
          </p:nvPr>
        </p:nvSpPr>
        <p:spPr>
          <a:xfrm>
            <a:off x="990600" y="6248400"/>
            <a:ext cx="1905000" cy="457200"/>
          </a:xfrm>
        </p:spPr>
        <p:txBody>
          <a:bodyPr/>
          <a:lstStyle>
            <a:lvl1pPr>
              <a:defRPr/>
            </a:lvl1pPr>
          </a:lstStyle>
          <a:p>
            <a:pPr>
              <a:defRPr/>
            </a:pPr>
            <a:fld id="{F402D54E-30F4-46D2-A9B8-9783AD5AE2C7}" type="datetime1">
              <a:rPr lang="zh-TW" altLang="en-US"/>
              <a:pPr>
                <a:defRPr/>
              </a:pPr>
              <a:t>2019/4/17</a:t>
            </a:fld>
            <a:endParaRPr lang="en-US" altLang="zh-TW"/>
          </a:p>
        </p:txBody>
      </p:sp>
      <p:sp>
        <p:nvSpPr>
          <p:cNvPr id="15" name="Rectangle 15">
            <a:extLst>
              <a:ext uri="{FF2B5EF4-FFF2-40B4-BE49-F238E27FC236}">
                <a16:creationId xmlns:a16="http://schemas.microsoft.com/office/drawing/2014/main" id="{61458229-779E-46AA-B168-D1E034ADA3D2}"/>
              </a:ext>
            </a:extLst>
          </p:cNvPr>
          <p:cNvSpPr>
            <a:spLocks noGrp="1" noChangeArrowheads="1"/>
          </p:cNvSpPr>
          <p:nvPr>
            <p:ph type="ftr" sz="quarter" idx="11"/>
          </p:nvPr>
        </p:nvSpPr>
        <p:spPr>
          <a:xfrm>
            <a:off x="2362200" y="6248400"/>
            <a:ext cx="4953000" cy="457200"/>
          </a:xfrm>
        </p:spPr>
        <p:txBody>
          <a:bodyPr/>
          <a:lstStyle>
            <a:lvl1pPr>
              <a:defRPr/>
            </a:lvl1pPr>
          </a:lstStyle>
          <a:p>
            <a:pPr>
              <a:defRPr/>
            </a:pPr>
            <a:r>
              <a:rPr lang="zh-TW" altLang="en-US"/>
              <a:t>1</a:t>
            </a:r>
            <a:endParaRPr lang="en-US" altLang="zh-TW"/>
          </a:p>
        </p:txBody>
      </p:sp>
      <p:sp>
        <p:nvSpPr>
          <p:cNvPr id="16" name="Rectangle 16">
            <a:extLst>
              <a:ext uri="{FF2B5EF4-FFF2-40B4-BE49-F238E27FC236}">
                <a16:creationId xmlns:a16="http://schemas.microsoft.com/office/drawing/2014/main" id="{22470E0B-C549-4B9C-8F56-7D0494F98166}"/>
              </a:ext>
            </a:extLst>
          </p:cNvPr>
          <p:cNvSpPr>
            <a:spLocks noGrp="1" noChangeArrowheads="1"/>
          </p:cNvSpPr>
          <p:nvPr>
            <p:ph type="sldNum" sz="quarter" idx="12"/>
          </p:nvPr>
        </p:nvSpPr>
        <p:spPr>
          <a:xfrm>
            <a:off x="6858000" y="6248400"/>
            <a:ext cx="1905000" cy="457200"/>
          </a:xfrm>
        </p:spPr>
        <p:txBody>
          <a:bodyPr/>
          <a:lstStyle>
            <a:lvl1pPr>
              <a:defRPr/>
            </a:lvl1pPr>
          </a:lstStyle>
          <a:p>
            <a:pPr>
              <a:defRPr/>
            </a:pPr>
            <a:fld id="{146D2D7A-BF7D-4EA0-AED2-04F7059AFF6C}" type="slidenum">
              <a:rPr lang="zh-TW" altLang="en-US"/>
              <a:pPr>
                <a:defRPr/>
              </a:pPr>
              <a:t>‹#›</a:t>
            </a:fld>
            <a:endParaRPr lang="en-US" altLang="zh-TW"/>
          </a:p>
        </p:txBody>
      </p:sp>
    </p:spTree>
    <p:extLst>
      <p:ext uri="{BB962C8B-B14F-4D97-AF65-F5344CB8AC3E}">
        <p14:creationId xmlns:p14="http://schemas.microsoft.com/office/powerpoint/2010/main" val="1836074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459319C7-73CF-41D5-BAC7-F5EBC942B0F0}"/>
              </a:ext>
            </a:extLst>
          </p:cNvPr>
          <p:cNvSpPr>
            <a:spLocks noGrp="1" noChangeArrowheads="1"/>
          </p:cNvSpPr>
          <p:nvPr>
            <p:ph type="dt" sz="half" idx="10"/>
          </p:nvPr>
        </p:nvSpPr>
        <p:spPr>
          <a:ln/>
        </p:spPr>
        <p:txBody>
          <a:bodyPr/>
          <a:lstStyle>
            <a:lvl1pPr>
              <a:defRPr/>
            </a:lvl1pPr>
          </a:lstStyle>
          <a:p>
            <a:pPr>
              <a:defRPr/>
            </a:pPr>
            <a:fld id="{C5741C28-0883-49D9-ADE2-B1134BBC3529}" type="datetime1">
              <a:rPr lang="zh-TW" altLang="en-US"/>
              <a:pPr>
                <a:defRPr/>
              </a:pPr>
              <a:t>2019/4/17</a:t>
            </a:fld>
            <a:endParaRPr lang="en-US" altLang="zh-TW"/>
          </a:p>
        </p:txBody>
      </p:sp>
      <p:sp>
        <p:nvSpPr>
          <p:cNvPr id="5" name="Rectangle 12">
            <a:extLst>
              <a:ext uri="{FF2B5EF4-FFF2-40B4-BE49-F238E27FC236}">
                <a16:creationId xmlns:a16="http://schemas.microsoft.com/office/drawing/2014/main" id="{B593F1C6-BF3D-4E45-A00B-E7AC9708686D}"/>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2F143FCF-AE20-4760-8279-CFA5CD979009}"/>
              </a:ext>
            </a:extLst>
          </p:cNvPr>
          <p:cNvSpPr>
            <a:spLocks noGrp="1" noChangeArrowheads="1"/>
          </p:cNvSpPr>
          <p:nvPr>
            <p:ph type="sldNum" sz="quarter" idx="12"/>
          </p:nvPr>
        </p:nvSpPr>
        <p:spPr>
          <a:ln/>
        </p:spPr>
        <p:txBody>
          <a:bodyPr/>
          <a:lstStyle>
            <a:lvl1pPr>
              <a:defRPr/>
            </a:lvl1pPr>
          </a:lstStyle>
          <a:p>
            <a:pPr>
              <a:defRPr/>
            </a:pPr>
            <a:fld id="{E2A0A27D-B81A-422B-8596-4AA0464FE228}" type="slidenum">
              <a:rPr lang="zh-TW" altLang="en-US"/>
              <a:pPr>
                <a:defRPr/>
              </a:pPr>
              <a:t>‹#›</a:t>
            </a:fld>
            <a:endParaRPr lang="en-US" altLang="zh-TW"/>
          </a:p>
        </p:txBody>
      </p:sp>
    </p:spTree>
    <p:extLst>
      <p:ext uri="{BB962C8B-B14F-4D97-AF65-F5344CB8AC3E}">
        <p14:creationId xmlns:p14="http://schemas.microsoft.com/office/powerpoint/2010/main" val="333387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07175" y="381000"/>
            <a:ext cx="1947863" cy="57912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62000" y="381000"/>
            <a:ext cx="5692775" cy="5791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8A43F9EF-6F85-49B0-923E-6014F74E1743}"/>
              </a:ext>
            </a:extLst>
          </p:cNvPr>
          <p:cNvSpPr>
            <a:spLocks noGrp="1" noChangeArrowheads="1"/>
          </p:cNvSpPr>
          <p:nvPr>
            <p:ph type="dt" sz="half" idx="10"/>
          </p:nvPr>
        </p:nvSpPr>
        <p:spPr>
          <a:ln/>
        </p:spPr>
        <p:txBody>
          <a:bodyPr/>
          <a:lstStyle>
            <a:lvl1pPr>
              <a:defRPr/>
            </a:lvl1pPr>
          </a:lstStyle>
          <a:p>
            <a:pPr>
              <a:defRPr/>
            </a:pPr>
            <a:fld id="{528D6C97-5852-4ABD-8161-67314C62797B}" type="datetime1">
              <a:rPr lang="zh-TW" altLang="en-US"/>
              <a:pPr>
                <a:defRPr/>
              </a:pPr>
              <a:t>2019/4/17</a:t>
            </a:fld>
            <a:endParaRPr lang="en-US" altLang="zh-TW"/>
          </a:p>
        </p:txBody>
      </p:sp>
      <p:sp>
        <p:nvSpPr>
          <p:cNvPr id="5" name="Rectangle 12">
            <a:extLst>
              <a:ext uri="{FF2B5EF4-FFF2-40B4-BE49-F238E27FC236}">
                <a16:creationId xmlns:a16="http://schemas.microsoft.com/office/drawing/2014/main" id="{92F173A1-F995-4BA9-BA8F-FC63F8E8250D}"/>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0B400C82-C096-4A58-922A-6E108C69637D}"/>
              </a:ext>
            </a:extLst>
          </p:cNvPr>
          <p:cNvSpPr>
            <a:spLocks noGrp="1" noChangeArrowheads="1"/>
          </p:cNvSpPr>
          <p:nvPr>
            <p:ph type="sldNum" sz="quarter" idx="12"/>
          </p:nvPr>
        </p:nvSpPr>
        <p:spPr>
          <a:ln/>
        </p:spPr>
        <p:txBody>
          <a:bodyPr/>
          <a:lstStyle>
            <a:lvl1pPr>
              <a:defRPr/>
            </a:lvl1pPr>
          </a:lstStyle>
          <a:p>
            <a:pPr>
              <a:defRPr/>
            </a:pPr>
            <a:fld id="{9DBCDCE5-8067-44BA-A2DE-15EFC82A0066}" type="slidenum">
              <a:rPr lang="zh-TW" altLang="en-US"/>
              <a:pPr>
                <a:defRPr/>
              </a:pPr>
              <a:t>‹#›</a:t>
            </a:fld>
            <a:endParaRPr lang="en-US" altLang="zh-TW"/>
          </a:p>
        </p:txBody>
      </p:sp>
    </p:spTree>
    <p:extLst>
      <p:ext uri="{BB962C8B-B14F-4D97-AF65-F5344CB8AC3E}">
        <p14:creationId xmlns:p14="http://schemas.microsoft.com/office/powerpoint/2010/main" val="282633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0721B71E-9FE2-4CAE-B76F-4ACC4370CFA8}"/>
              </a:ext>
            </a:extLst>
          </p:cNvPr>
          <p:cNvSpPr>
            <a:spLocks noGrp="1" noChangeArrowheads="1"/>
          </p:cNvSpPr>
          <p:nvPr>
            <p:ph type="dt" sz="half" idx="10"/>
          </p:nvPr>
        </p:nvSpPr>
        <p:spPr>
          <a:ln/>
        </p:spPr>
        <p:txBody>
          <a:bodyPr/>
          <a:lstStyle>
            <a:lvl1pPr>
              <a:defRPr/>
            </a:lvl1pPr>
          </a:lstStyle>
          <a:p>
            <a:pPr>
              <a:defRPr/>
            </a:pPr>
            <a:fld id="{6C1F068C-976E-49C4-8823-C692644FBCB2}" type="datetime1">
              <a:rPr lang="zh-TW" altLang="en-US"/>
              <a:pPr>
                <a:defRPr/>
              </a:pPr>
              <a:t>2019/4/17</a:t>
            </a:fld>
            <a:endParaRPr lang="en-US" altLang="zh-TW"/>
          </a:p>
        </p:txBody>
      </p:sp>
      <p:sp>
        <p:nvSpPr>
          <p:cNvPr id="5" name="Rectangle 12">
            <a:extLst>
              <a:ext uri="{FF2B5EF4-FFF2-40B4-BE49-F238E27FC236}">
                <a16:creationId xmlns:a16="http://schemas.microsoft.com/office/drawing/2014/main" id="{26CE32BF-41BB-4B50-8A71-C20EE46C1A69}"/>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1114ACE4-7017-47C3-9BE3-5A666A372285}"/>
              </a:ext>
            </a:extLst>
          </p:cNvPr>
          <p:cNvSpPr>
            <a:spLocks noGrp="1" noChangeArrowheads="1"/>
          </p:cNvSpPr>
          <p:nvPr>
            <p:ph type="sldNum" sz="quarter" idx="12"/>
          </p:nvPr>
        </p:nvSpPr>
        <p:spPr>
          <a:ln/>
        </p:spPr>
        <p:txBody>
          <a:bodyPr/>
          <a:lstStyle>
            <a:lvl1pPr>
              <a:defRPr/>
            </a:lvl1pPr>
          </a:lstStyle>
          <a:p>
            <a:pPr>
              <a:defRPr/>
            </a:pPr>
            <a:fld id="{C32FE0F8-42B9-4E1C-8D78-26C7350CC0DF}" type="slidenum">
              <a:rPr lang="zh-TW" altLang="en-US"/>
              <a:pPr>
                <a:defRPr/>
              </a:pPr>
              <a:t>‹#›</a:t>
            </a:fld>
            <a:endParaRPr lang="en-US" altLang="zh-TW"/>
          </a:p>
        </p:txBody>
      </p:sp>
    </p:spTree>
    <p:extLst>
      <p:ext uri="{BB962C8B-B14F-4D97-AF65-F5344CB8AC3E}">
        <p14:creationId xmlns:p14="http://schemas.microsoft.com/office/powerpoint/2010/main" val="711870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11">
            <a:extLst>
              <a:ext uri="{FF2B5EF4-FFF2-40B4-BE49-F238E27FC236}">
                <a16:creationId xmlns:a16="http://schemas.microsoft.com/office/drawing/2014/main" id="{23862CAA-C1F5-4844-AA3A-18327693648E}"/>
              </a:ext>
            </a:extLst>
          </p:cNvPr>
          <p:cNvSpPr>
            <a:spLocks noGrp="1" noChangeArrowheads="1"/>
          </p:cNvSpPr>
          <p:nvPr>
            <p:ph type="dt" sz="half" idx="10"/>
          </p:nvPr>
        </p:nvSpPr>
        <p:spPr>
          <a:ln/>
        </p:spPr>
        <p:txBody>
          <a:bodyPr/>
          <a:lstStyle>
            <a:lvl1pPr>
              <a:defRPr/>
            </a:lvl1pPr>
          </a:lstStyle>
          <a:p>
            <a:pPr>
              <a:defRPr/>
            </a:pPr>
            <a:fld id="{01036F1E-D7D1-4683-84C8-A67214702B0D}" type="datetime1">
              <a:rPr lang="zh-TW" altLang="en-US"/>
              <a:pPr>
                <a:defRPr/>
              </a:pPr>
              <a:t>2019/4/17</a:t>
            </a:fld>
            <a:endParaRPr lang="en-US" altLang="zh-TW"/>
          </a:p>
        </p:txBody>
      </p:sp>
      <p:sp>
        <p:nvSpPr>
          <p:cNvPr id="5" name="Rectangle 12">
            <a:extLst>
              <a:ext uri="{FF2B5EF4-FFF2-40B4-BE49-F238E27FC236}">
                <a16:creationId xmlns:a16="http://schemas.microsoft.com/office/drawing/2014/main" id="{ABB1B228-4679-4461-BA70-3DEC0CB01F31}"/>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29CBE28A-E034-41AE-9942-C78EACE44EB5}"/>
              </a:ext>
            </a:extLst>
          </p:cNvPr>
          <p:cNvSpPr>
            <a:spLocks noGrp="1" noChangeArrowheads="1"/>
          </p:cNvSpPr>
          <p:nvPr>
            <p:ph type="sldNum" sz="quarter" idx="12"/>
          </p:nvPr>
        </p:nvSpPr>
        <p:spPr>
          <a:ln/>
        </p:spPr>
        <p:txBody>
          <a:bodyPr/>
          <a:lstStyle>
            <a:lvl1pPr>
              <a:defRPr/>
            </a:lvl1pPr>
          </a:lstStyle>
          <a:p>
            <a:pPr>
              <a:defRPr/>
            </a:pPr>
            <a:fld id="{D6A2B5A5-EDAA-4E58-A56F-25641DA4B312}" type="slidenum">
              <a:rPr lang="zh-TW" altLang="en-US"/>
              <a:pPr>
                <a:defRPr/>
              </a:pPr>
              <a:t>‹#›</a:t>
            </a:fld>
            <a:endParaRPr lang="en-US" altLang="zh-TW"/>
          </a:p>
        </p:txBody>
      </p:sp>
    </p:spTree>
    <p:extLst>
      <p:ext uri="{BB962C8B-B14F-4D97-AF65-F5344CB8AC3E}">
        <p14:creationId xmlns:p14="http://schemas.microsoft.com/office/powerpoint/2010/main" val="147053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620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2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1">
            <a:extLst>
              <a:ext uri="{FF2B5EF4-FFF2-40B4-BE49-F238E27FC236}">
                <a16:creationId xmlns:a16="http://schemas.microsoft.com/office/drawing/2014/main" id="{8DA67533-CCF5-4EF3-A342-180CCB3DB6E7}"/>
              </a:ext>
            </a:extLst>
          </p:cNvPr>
          <p:cNvSpPr>
            <a:spLocks noGrp="1" noChangeArrowheads="1"/>
          </p:cNvSpPr>
          <p:nvPr>
            <p:ph type="dt" sz="half" idx="10"/>
          </p:nvPr>
        </p:nvSpPr>
        <p:spPr>
          <a:ln/>
        </p:spPr>
        <p:txBody>
          <a:bodyPr/>
          <a:lstStyle>
            <a:lvl1pPr>
              <a:defRPr/>
            </a:lvl1pPr>
          </a:lstStyle>
          <a:p>
            <a:pPr>
              <a:defRPr/>
            </a:pPr>
            <a:fld id="{BB3D010D-16F3-446C-AE6D-293FCBABCEC8}" type="datetime1">
              <a:rPr lang="zh-TW" altLang="en-US"/>
              <a:pPr>
                <a:defRPr/>
              </a:pPr>
              <a:t>2019/4/17</a:t>
            </a:fld>
            <a:endParaRPr lang="en-US" altLang="zh-TW"/>
          </a:p>
        </p:txBody>
      </p:sp>
      <p:sp>
        <p:nvSpPr>
          <p:cNvPr id="6" name="Rectangle 12">
            <a:extLst>
              <a:ext uri="{FF2B5EF4-FFF2-40B4-BE49-F238E27FC236}">
                <a16:creationId xmlns:a16="http://schemas.microsoft.com/office/drawing/2014/main" id="{0F5FA285-2940-4223-8CC8-EBD79564A692}"/>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6294A0C0-3A9A-44BC-A7C2-C92959289052}"/>
              </a:ext>
            </a:extLst>
          </p:cNvPr>
          <p:cNvSpPr>
            <a:spLocks noGrp="1" noChangeArrowheads="1"/>
          </p:cNvSpPr>
          <p:nvPr>
            <p:ph type="sldNum" sz="quarter" idx="12"/>
          </p:nvPr>
        </p:nvSpPr>
        <p:spPr>
          <a:ln/>
        </p:spPr>
        <p:txBody>
          <a:bodyPr/>
          <a:lstStyle>
            <a:lvl1pPr>
              <a:defRPr/>
            </a:lvl1pPr>
          </a:lstStyle>
          <a:p>
            <a:pPr>
              <a:defRPr/>
            </a:pPr>
            <a:fld id="{3615A197-8D3D-4F98-AF46-A65281B009DD}" type="slidenum">
              <a:rPr lang="zh-TW" altLang="en-US"/>
              <a:pPr>
                <a:defRPr/>
              </a:pPr>
              <a:t>‹#›</a:t>
            </a:fld>
            <a:endParaRPr lang="en-US" altLang="zh-TW"/>
          </a:p>
        </p:txBody>
      </p:sp>
    </p:spTree>
    <p:extLst>
      <p:ext uri="{BB962C8B-B14F-4D97-AF65-F5344CB8AC3E}">
        <p14:creationId xmlns:p14="http://schemas.microsoft.com/office/powerpoint/2010/main" val="360386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1">
            <a:extLst>
              <a:ext uri="{FF2B5EF4-FFF2-40B4-BE49-F238E27FC236}">
                <a16:creationId xmlns:a16="http://schemas.microsoft.com/office/drawing/2014/main" id="{DDDE3ACC-5912-4C18-8C02-9E95F922FFD3}"/>
              </a:ext>
            </a:extLst>
          </p:cNvPr>
          <p:cNvSpPr>
            <a:spLocks noGrp="1" noChangeArrowheads="1"/>
          </p:cNvSpPr>
          <p:nvPr>
            <p:ph type="dt" sz="half" idx="10"/>
          </p:nvPr>
        </p:nvSpPr>
        <p:spPr>
          <a:ln/>
        </p:spPr>
        <p:txBody>
          <a:bodyPr/>
          <a:lstStyle>
            <a:lvl1pPr>
              <a:defRPr/>
            </a:lvl1pPr>
          </a:lstStyle>
          <a:p>
            <a:pPr>
              <a:defRPr/>
            </a:pPr>
            <a:fld id="{81D0B5B3-8442-4168-98B9-3C8515C31C5B}" type="datetime1">
              <a:rPr lang="zh-TW" altLang="en-US"/>
              <a:pPr>
                <a:defRPr/>
              </a:pPr>
              <a:t>2019/4/17</a:t>
            </a:fld>
            <a:endParaRPr lang="en-US" altLang="zh-TW"/>
          </a:p>
        </p:txBody>
      </p:sp>
      <p:sp>
        <p:nvSpPr>
          <p:cNvPr id="8" name="Rectangle 12">
            <a:extLst>
              <a:ext uri="{FF2B5EF4-FFF2-40B4-BE49-F238E27FC236}">
                <a16:creationId xmlns:a16="http://schemas.microsoft.com/office/drawing/2014/main" id="{CA1A426B-A793-4CAD-BF08-A79DC793574B}"/>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a:extLst>
              <a:ext uri="{FF2B5EF4-FFF2-40B4-BE49-F238E27FC236}">
                <a16:creationId xmlns:a16="http://schemas.microsoft.com/office/drawing/2014/main" id="{525E59CA-D207-41CE-A1C2-3AE633933205}"/>
              </a:ext>
            </a:extLst>
          </p:cNvPr>
          <p:cNvSpPr>
            <a:spLocks noGrp="1" noChangeArrowheads="1"/>
          </p:cNvSpPr>
          <p:nvPr>
            <p:ph type="sldNum" sz="quarter" idx="12"/>
          </p:nvPr>
        </p:nvSpPr>
        <p:spPr>
          <a:ln/>
        </p:spPr>
        <p:txBody>
          <a:bodyPr/>
          <a:lstStyle>
            <a:lvl1pPr>
              <a:defRPr/>
            </a:lvl1pPr>
          </a:lstStyle>
          <a:p>
            <a:pPr>
              <a:defRPr/>
            </a:pPr>
            <a:fld id="{5A5508F0-0E45-40AA-B04B-03EB1E7C32BC}" type="slidenum">
              <a:rPr lang="zh-TW" altLang="en-US"/>
              <a:pPr>
                <a:defRPr/>
              </a:pPr>
              <a:t>‹#›</a:t>
            </a:fld>
            <a:endParaRPr lang="en-US" altLang="zh-TW"/>
          </a:p>
        </p:txBody>
      </p:sp>
    </p:spTree>
    <p:extLst>
      <p:ext uri="{BB962C8B-B14F-4D97-AF65-F5344CB8AC3E}">
        <p14:creationId xmlns:p14="http://schemas.microsoft.com/office/powerpoint/2010/main" val="263045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1">
            <a:extLst>
              <a:ext uri="{FF2B5EF4-FFF2-40B4-BE49-F238E27FC236}">
                <a16:creationId xmlns:a16="http://schemas.microsoft.com/office/drawing/2014/main" id="{DEC98755-D22B-4752-897A-F3DA4F9C74D9}"/>
              </a:ext>
            </a:extLst>
          </p:cNvPr>
          <p:cNvSpPr>
            <a:spLocks noGrp="1" noChangeArrowheads="1"/>
          </p:cNvSpPr>
          <p:nvPr>
            <p:ph type="dt" sz="half" idx="10"/>
          </p:nvPr>
        </p:nvSpPr>
        <p:spPr>
          <a:ln/>
        </p:spPr>
        <p:txBody>
          <a:bodyPr/>
          <a:lstStyle>
            <a:lvl1pPr>
              <a:defRPr/>
            </a:lvl1pPr>
          </a:lstStyle>
          <a:p>
            <a:pPr>
              <a:defRPr/>
            </a:pPr>
            <a:fld id="{9926B8AE-C5B4-4A02-888B-33B576ADB960}" type="datetime1">
              <a:rPr lang="zh-TW" altLang="en-US"/>
              <a:pPr>
                <a:defRPr/>
              </a:pPr>
              <a:t>2019/4/17</a:t>
            </a:fld>
            <a:endParaRPr lang="en-US" altLang="zh-TW"/>
          </a:p>
        </p:txBody>
      </p:sp>
      <p:sp>
        <p:nvSpPr>
          <p:cNvPr id="4" name="Rectangle 12">
            <a:extLst>
              <a:ext uri="{FF2B5EF4-FFF2-40B4-BE49-F238E27FC236}">
                <a16:creationId xmlns:a16="http://schemas.microsoft.com/office/drawing/2014/main" id="{3A48C539-4A04-42E4-9278-2E1DE28582DF}"/>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a:extLst>
              <a:ext uri="{FF2B5EF4-FFF2-40B4-BE49-F238E27FC236}">
                <a16:creationId xmlns:a16="http://schemas.microsoft.com/office/drawing/2014/main" id="{96FFE840-0A2D-454D-809A-0323F40C2961}"/>
              </a:ext>
            </a:extLst>
          </p:cNvPr>
          <p:cNvSpPr>
            <a:spLocks noGrp="1" noChangeArrowheads="1"/>
          </p:cNvSpPr>
          <p:nvPr>
            <p:ph type="sldNum" sz="quarter" idx="12"/>
          </p:nvPr>
        </p:nvSpPr>
        <p:spPr>
          <a:ln/>
        </p:spPr>
        <p:txBody>
          <a:bodyPr/>
          <a:lstStyle>
            <a:lvl1pPr>
              <a:defRPr/>
            </a:lvl1pPr>
          </a:lstStyle>
          <a:p>
            <a:pPr>
              <a:defRPr/>
            </a:pPr>
            <a:fld id="{F60E569C-C636-4713-BFBF-9EABDD81B6B4}" type="slidenum">
              <a:rPr lang="zh-TW" altLang="en-US"/>
              <a:pPr>
                <a:defRPr/>
              </a:pPr>
              <a:t>‹#›</a:t>
            </a:fld>
            <a:endParaRPr lang="en-US" altLang="zh-TW"/>
          </a:p>
        </p:txBody>
      </p:sp>
    </p:spTree>
    <p:extLst>
      <p:ext uri="{BB962C8B-B14F-4D97-AF65-F5344CB8AC3E}">
        <p14:creationId xmlns:p14="http://schemas.microsoft.com/office/powerpoint/2010/main" val="2686187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3928DA39-5F01-4AC3-BB8A-16DFEFCD4E3F}"/>
              </a:ext>
            </a:extLst>
          </p:cNvPr>
          <p:cNvSpPr>
            <a:spLocks noGrp="1" noChangeArrowheads="1"/>
          </p:cNvSpPr>
          <p:nvPr>
            <p:ph type="dt" sz="half" idx="10"/>
          </p:nvPr>
        </p:nvSpPr>
        <p:spPr>
          <a:ln/>
        </p:spPr>
        <p:txBody>
          <a:bodyPr/>
          <a:lstStyle>
            <a:lvl1pPr>
              <a:defRPr/>
            </a:lvl1pPr>
          </a:lstStyle>
          <a:p>
            <a:pPr>
              <a:defRPr/>
            </a:pPr>
            <a:fld id="{C19724C0-63BA-4C48-BEF1-45CDE70EE299}" type="datetime1">
              <a:rPr lang="zh-TW" altLang="en-US"/>
              <a:pPr>
                <a:defRPr/>
              </a:pPr>
              <a:t>2019/4/17</a:t>
            </a:fld>
            <a:endParaRPr lang="en-US" altLang="zh-TW"/>
          </a:p>
        </p:txBody>
      </p:sp>
      <p:sp>
        <p:nvSpPr>
          <p:cNvPr id="3" name="Rectangle 12">
            <a:extLst>
              <a:ext uri="{FF2B5EF4-FFF2-40B4-BE49-F238E27FC236}">
                <a16:creationId xmlns:a16="http://schemas.microsoft.com/office/drawing/2014/main" id="{81D48050-8005-425B-8BD2-DC90E09BB406}"/>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a:extLst>
              <a:ext uri="{FF2B5EF4-FFF2-40B4-BE49-F238E27FC236}">
                <a16:creationId xmlns:a16="http://schemas.microsoft.com/office/drawing/2014/main" id="{93CF1031-14E9-4612-9AC7-E645B80306B0}"/>
              </a:ext>
            </a:extLst>
          </p:cNvPr>
          <p:cNvSpPr>
            <a:spLocks noGrp="1" noChangeArrowheads="1"/>
          </p:cNvSpPr>
          <p:nvPr>
            <p:ph type="sldNum" sz="quarter" idx="12"/>
          </p:nvPr>
        </p:nvSpPr>
        <p:spPr>
          <a:ln/>
        </p:spPr>
        <p:txBody>
          <a:bodyPr/>
          <a:lstStyle>
            <a:lvl1pPr>
              <a:defRPr/>
            </a:lvl1pPr>
          </a:lstStyle>
          <a:p>
            <a:pPr>
              <a:defRPr/>
            </a:pPr>
            <a:fld id="{2C6C21C4-9F63-4839-9053-EE020C5DB9CE}" type="slidenum">
              <a:rPr lang="zh-TW" altLang="en-US"/>
              <a:pPr>
                <a:defRPr/>
              </a:pPr>
              <a:t>‹#›</a:t>
            </a:fld>
            <a:endParaRPr lang="en-US" altLang="zh-TW"/>
          </a:p>
        </p:txBody>
      </p:sp>
    </p:spTree>
    <p:extLst>
      <p:ext uri="{BB962C8B-B14F-4D97-AF65-F5344CB8AC3E}">
        <p14:creationId xmlns:p14="http://schemas.microsoft.com/office/powerpoint/2010/main" val="363880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F1E619A5-86A1-4A95-855E-C2E1D24F85B3}"/>
              </a:ext>
            </a:extLst>
          </p:cNvPr>
          <p:cNvSpPr>
            <a:spLocks noGrp="1" noChangeArrowheads="1"/>
          </p:cNvSpPr>
          <p:nvPr>
            <p:ph type="dt" sz="half" idx="10"/>
          </p:nvPr>
        </p:nvSpPr>
        <p:spPr>
          <a:ln/>
        </p:spPr>
        <p:txBody>
          <a:bodyPr/>
          <a:lstStyle>
            <a:lvl1pPr>
              <a:defRPr/>
            </a:lvl1pPr>
          </a:lstStyle>
          <a:p>
            <a:pPr>
              <a:defRPr/>
            </a:pPr>
            <a:fld id="{388B520E-5F72-4DF3-85D7-B72223D22D6C}" type="datetime1">
              <a:rPr lang="zh-TW" altLang="en-US"/>
              <a:pPr>
                <a:defRPr/>
              </a:pPr>
              <a:t>2019/4/17</a:t>
            </a:fld>
            <a:endParaRPr lang="en-US" altLang="zh-TW"/>
          </a:p>
        </p:txBody>
      </p:sp>
      <p:sp>
        <p:nvSpPr>
          <p:cNvPr id="6" name="Rectangle 12">
            <a:extLst>
              <a:ext uri="{FF2B5EF4-FFF2-40B4-BE49-F238E27FC236}">
                <a16:creationId xmlns:a16="http://schemas.microsoft.com/office/drawing/2014/main" id="{4036303E-B6E2-45A5-834F-7D78E16BA8DB}"/>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491F9185-1AC2-4C17-A3EA-ACB1B16C4E78}"/>
              </a:ext>
            </a:extLst>
          </p:cNvPr>
          <p:cNvSpPr>
            <a:spLocks noGrp="1" noChangeArrowheads="1"/>
          </p:cNvSpPr>
          <p:nvPr>
            <p:ph type="sldNum" sz="quarter" idx="12"/>
          </p:nvPr>
        </p:nvSpPr>
        <p:spPr>
          <a:ln/>
        </p:spPr>
        <p:txBody>
          <a:bodyPr/>
          <a:lstStyle>
            <a:lvl1pPr>
              <a:defRPr/>
            </a:lvl1pPr>
          </a:lstStyle>
          <a:p>
            <a:pPr>
              <a:defRPr/>
            </a:pPr>
            <a:fld id="{15FF0EA1-0210-4E92-B179-59C043A90E91}" type="slidenum">
              <a:rPr lang="zh-TW" altLang="en-US"/>
              <a:pPr>
                <a:defRPr/>
              </a:pPr>
              <a:t>‹#›</a:t>
            </a:fld>
            <a:endParaRPr lang="en-US" altLang="zh-TW"/>
          </a:p>
        </p:txBody>
      </p:sp>
    </p:spTree>
    <p:extLst>
      <p:ext uri="{BB962C8B-B14F-4D97-AF65-F5344CB8AC3E}">
        <p14:creationId xmlns:p14="http://schemas.microsoft.com/office/powerpoint/2010/main" val="419260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BAD81EDC-1A8D-4107-9AF1-ABD2B60F5F1D}"/>
              </a:ext>
            </a:extLst>
          </p:cNvPr>
          <p:cNvSpPr>
            <a:spLocks noGrp="1" noChangeArrowheads="1"/>
          </p:cNvSpPr>
          <p:nvPr>
            <p:ph type="dt" sz="half" idx="10"/>
          </p:nvPr>
        </p:nvSpPr>
        <p:spPr>
          <a:ln/>
        </p:spPr>
        <p:txBody>
          <a:bodyPr/>
          <a:lstStyle>
            <a:lvl1pPr>
              <a:defRPr/>
            </a:lvl1pPr>
          </a:lstStyle>
          <a:p>
            <a:pPr>
              <a:defRPr/>
            </a:pPr>
            <a:fld id="{68BFE3EC-E979-4B1B-972A-02C35A5F992B}" type="datetime1">
              <a:rPr lang="zh-TW" altLang="en-US"/>
              <a:pPr>
                <a:defRPr/>
              </a:pPr>
              <a:t>2019/4/17</a:t>
            </a:fld>
            <a:endParaRPr lang="en-US" altLang="zh-TW"/>
          </a:p>
        </p:txBody>
      </p:sp>
      <p:sp>
        <p:nvSpPr>
          <p:cNvPr id="6" name="Rectangle 12">
            <a:extLst>
              <a:ext uri="{FF2B5EF4-FFF2-40B4-BE49-F238E27FC236}">
                <a16:creationId xmlns:a16="http://schemas.microsoft.com/office/drawing/2014/main" id="{54D7469E-3209-4CEB-A978-BDD21B77FAD4}"/>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EE73BC8D-7F6B-411D-B0D3-F0543EE66E1B}"/>
              </a:ext>
            </a:extLst>
          </p:cNvPr>
          <p:cNvSpPr>
            <a:spLocks noGrp="1" noChangeArrowheads="1"/>
          </p:cNvSpPr>
          <p:nvPr>
            <p:ph type="sldNum" sz="quarter" idx="12"/>
          </p:nvPr>
        </p:nvSpPr>
        <p:spPr>
          <a:ln/>
        </p:spPr>
        <p:txBody>
          <a:bodyPr/>
          <a:lstStyle>
            <a:lvl1pPr>
              <a:defRPr/>
            </a:lvl1pPr>
          </a:lstStyle>
          <a:p>
            <a:pPr>
              <a:defRPr/>
            </a:pPr>
            <a:fld id="{71722A88-E994-4FD5-A026-9CAB044BD23A}" type="slidenum">
              <a:rPr lang="zh-TW" altLang="en-US"/>
              <a:pPr>
                <a:defRPr/>
              </a:pPr>
              <a:t>‹#›</a:t>
            </a:fld>
            <a:endParaRPr lang="en-US" altLang="zh-TW"/>
          </a:p>
        </p:txBody>
      </p:sp>
    </p:spTree>
    <p:extLst>
      <p:ext uri="{BB962C8B-B14F-4D97-AF65-F5344CB8AC3E}">
        <p14:creationId xmlns:p14="http://schemas.microsoft.com/office/powerpoint/2010/main" val="267179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A9C848A2-FAEE-40FC-9A3D-ADED336B6D3E}"/>
              </a:ext>
            </a:extLst>
          </p:cNvPr>
          <p:cNvSpPr>
            <a:spLocks noGrp="1" noChangeArrowheads="1"/>
          </p:cNvSpPr>
          <p:nvPr>
            <p:ph type="title"/>
          </p:nvPr>
        </p:nvSpPr>
        <p:spPr bwMode="auto">
          <a:xfrm>
            <a:off x="762000" y="381000"/>
            <a:ext cx="77930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10">
            <a:extLst>
              <a:ext uri="{FF2B5EF4-FFF2-40B4-BE49-F238E27FC236}">
                <a16:creationId xmlns:a16="http://schemas.microsoft.com/office/drawing/2014/main" id="{DDE47C3A-66E8-45F8-BC61-AA8BEF4E6271}"/>
              </a:ext>
            </a:extLst>
          </p:cNvPr>
          <p:cNvSpPr>
            <a:spLocks noGrp="1" noChangeArrowheads="1"/>
          </p:cNvSpPr>
          <p:nvPr>
            <p:ph type="body" idx="1"/>
          </p:nvPr>
        </p:nvSpPr>
        <p:spPr bwMode="auto">
          <a:xfrm>
            <a:off x="762000" y="15240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155" name="Rectangle 11">
            <a:extLst>
              <a:ext uri="{FF2B5EF4-FFF2-40B4-BE49-F238E27FC236}">
                <a16:creationId xmlns:a16="http://schemas.microsoft.com/office/drawing/2014/main" id="{10C98E59-4F2F-459E-BDB4-3930AAD65959}"/>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solidFill>
                  <a:schemeClr val="accent1"/>
                </a:solidFill>
              </a:defRPr>
            </a:lvl1pPr>
          </a:lstStyle>
          <a:p>
            <a:pPr>
              <a:defRPr/>
            </a:pPr>
            <a:fld id="{870F47A2-A302-45CA-A9AF-108DA5D9B55C}" type="datetime1">
              <a:rPr lang="zh-TW" altLang="en-US"/>
              <a:pPr>
                <a:defRPr/>
              </a:pPr>
              <a:t>2019/4/17</a:t>
            </a:fld>
            <a:endParaRPr lang="en-US" altLang="zh-TW"/>
          </a:p>
        </p:txBody>
      </p:sp>
      <p:sp>
        <p:nvSpPr>
          <p:cNvPr id="6156" name="Rectangle 12">
            <a:extLst>
              <a:ext uri="{FF2B5EF4-FFF2-40B4-BE49-F238E27FC236}">
                <a16:creationId xmlns:a16="http://schemas.microsoft.com/office/drawing/2014/main" id="{74A5D990-2C36-4825-8289-DFDE4DE52E58}"/>
              </a:ext>
            </a:extLst>
          </p:cNvPr>
          <p:cNvSpPr>
            <a:spLocks noGrp="1" noChangeArrowheads="1"/>
          </p:cNvSpPr>
          <p:nvPr>
            <p:ph type="ftr" sz="quarter" idx="3"/>
          </p:nvPr>
        </p:nvSpPr>
        <p:spPr bwMode="auto">
          <a:xfrm>
            <a:off x="2362200" y="6324600"/>
            <a:ext cx="4953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solidFill>
                  <a:schemeClr val="accent1"/>
                </a:solidFill>
              </a:defRPr>
            </a:lvl1pPr>
          </a:lstStyle>
          <a:p>
            <a:pPr>
              <a:defRPr/>
            </a:pPr>
            <a:endParaRPr lang="zh-TW" altLang="en-US"/>
          </a:p>
        </p:txBody>
      </p:sp>
      <p:sp>
        <p:nvSpPr>
          <p:cNvPr id="6157" name="Rectangle 13">
            <a:extLst>
              <a:ext uri="{FF2B5EF4-FFF2-40B4-BE49-F238E27FC236}">
                <a16:creationId xmlns:a16="http://schemas.microsoft.com/office/drawing/2014/main" id="{20B45AB3-40A7-4E3E-A3AD-7F7EB727683F}"/>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solidFill>
                  <a:schemeClr val="accent1"/>
                </a:solidFill>
              </a:defRPr>
            </a:lvl1pPr>
          </a:lstStyle>
          <a:p>
            <a:pPr>
              <a:defRPr/>
            </a:pPr>
            <a:fld id="{7AADBD53-1F39-4F69-A2F4-7CD31599FF3F}"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2pPr>
      <a:lvl3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3pPr>
      <a:lvl4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4pPr>
      <a:lvl5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5pPr>
      <a:lvl6pPr marL="457200" algn="ctr" rtl="0" fontAlgn="base">
        <a:spcBef>
          <a:spcPct val="0"/>
        </a:spcBef>
        <a:spcAft>
          <a:spcPct val="0"/>
        </a:spcAft>
        <a:defRPr kumimoji="1" sz="4400">
          <a:solidFill>
            <a:schemeClr val="tx2"/>
          </a:solidFill>
          <a:latin typeface="Tahoma" pitchFamily="34" charset="0"/>
          <a:ea typeface="標楷體" pitchFamily="65" charset="-120"/>
        </a:defRPr>
      </a:lvl6pPr>
      <a:lvl7pPr marL="914400" algn="ctr" rtl="0" fontAlgn="base">
        <a:spcBef>
          <a:spcPct val="0"/>
        </a:spcBef>
        <a:spcAft>
          <a:spcPct val="0"/>
        </a:spcAft>
        <a:defRPr kumimoji="1" sz="4400">
          <a:solidFill>
            <a:schemeClr val="tx2"/>
          </a:solidFill>
          <a:latin typeface="Tahoma" pitchFamily="34" charset="0"/>
          <a:ea typeface="標楷體" pitchFamily="65" charset="-120"/>
        </a:defRPr>
      </a:lvl7pPr>
      <a:lvl8pPr marL="1371600" algn="ctr" rtl="0" fontAlgn="base">
        <a:spcBef>
          <a:spcPct val="0"/>
        </a:spcBef>
        <a:spcAft>
          <a:spcPct val="0"/>
        </a:spcAft>
        <a:defRPr kumimoji="1" sz="4400">
          <a:solidFill>
            <a:schemeClr val="tx2"/>
          </a:solidFill>
          <a:latin typeface="Tahoma" pitchFamily="34" charset="0"/>
          <a:ea typeface="標楷體" pitchFamily="65" charset="-120"/>
        </a:defRPr>
      </a:lvl8pPr>
      <a:lvl9pPr marL="1828800" algn="ctr" rtl="0" fontAlgn="base">
        <a:spcBef>
          <a:spcPct val="0"/>
        </a:spcBef>
        <a:spcAft>
          <a:spcPct val="0"/>
        </a:spcAft>
        <a:defRPr kumimoji="1" sz="4400">
          <a:solidFill>
            <a:schemeClr val="tx2"/>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5">
            <a:extLst>
              <a:ext uri="{FF2B5EF4-FFF2-40B4-BE49-F238E27FC236}">
                <a16:creationId xmlns:a16="http://schemas.microsoft.com/office/drawing/2014/main" id="{BD76CC0A-541C-412E-BB59-58FB3E7279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0E021DE1-4911-4942-8989-042A28EBAEF5}" type="slidenum">
              <a:rPr kumimoji="0" lang="zh-TW" altLang="en-US" sz="1400" smtClean="0">
                <a:solidFill>
                  <a:schemeClr val="accent1"/>
                </a:solidFill>
                <a:ea typeface="新細明體" panose="02020500000000000000" pitchFamily="18" charset="-120"/>
              </a:rPr>
              <a:pPr>
                <a:spcBef>
                  <a:spcPct val="0"/>
                </a:spcBef>
                <a:buClrTx/>
                <a:buSzTx/>
                <a:buFontTx/>
                <a:buNone/>
              </a:pPr>
              <a:t>1</a:t>
            </a:fld>
            <a:endParaRPr kumimoji="0" lang="en-US" altLang="zh-TW" sz="1400">
              <a:solidFill>
                <a:schemeClr val="accent1"/>
              </a:solidFill>
              <a:ea typeface="新細明體" panose="02020500000000000000" pitchFamily="18" charset="-120"/>
            </a:endParaRPr>
          </a:p>
        </p:txBody>
      </p:sp>
      <p:sp>
        <p:nvSpPr>
          <p:cNvPr id="4099" name="Rectangle 2">
            <a:extLst>
              <a:ext uri="{FF2B5EF4-FFF2-40B4-BE49-F238E27FC236}">
                <a16:creationId xmlns:a16="http://schemas.microsoft.com/office/drawing/2014/main" id="{57278601-1A6D-4DC3-82C1-D7DB85F6F550}"/>
              </a:ext>
            </a:extLst>
          </p:cNvPr>
          <p:cNvSpPr>
            <a:spLocks noGrp="1" noChangeArrowheads="1"/>
          </p:cNvSpPr>
          <p:nvPr>
            <p:ph type="title"/>
          </p:nvPr>
        </p:nvSpPr>
        <p:spPr>
          <a:xfrm>
            <a:off x="533400" y="381000"/>
            <a:ext cx="7772400" cy="914400"/>
          </a:xfrm>
        </p:spPr>
        <p:txBody>
          <a:bodyPr/>
          <a:lstStyle/>
          <a:p>
            <a:pPr eaLnBrk="1" hangingPunct="1"/>
            <a:r>
              <a:rPr lang="en-US" altLang="zh-TW" b="1">
                <a:latin typeface="Times New Roman" panose="02020603050405020304" pitchFamily="18" charset="0"/>
              </a:rPr>
              <a:t>10328: Coin Toss</a:t>
            </a:r>
            <a:endParaRPr lang="en-US" altLang="zh-TW"/>
          </a:p>
        </p:txBody>
      </p:sp>
      <p:sp>
        <p:nvSpPr>
          <p:cNvPr id="4100" name="Rectangle 3">
            <a:extLst>
              <a:ext uri="{FF2B5EF4-FFF2-40B4-BE49-F238E27FC236}">
                <a16:creationId xmlns:a16="http://schemas.microsoft.com/office/drawing/2014/main" id="{E1531DBB-4B28-497F-9D8D-E3083E3080CB}"/>
              </a:ext>
            </a:extLst>
          </p:cNvPr>
          <p:cNvSpPr>
            <a:spLocks noGrp="1" noChangeArrowheads="1"/>
          </p:cNvSpPr>
          <p:nvPr>
            <p:ph type="body" idx="1"/>
          </p:nvPr>
        </p:nvSpPr>
        <p:spPr>
          <a:xfrm>
            <a:off x="381000" y="1447800"/>
            <a:ext cx="8077200" cy="5076825"/>
          </a:xfrm>
        </p:spPr>
        <p:txBody>
          <a:bodyPr/>
          <a:lstStyle/>
          <a:p>
            <a:pPr eaLnBrk="1" hangingPunct="1"/>
            <a:r>
              <a:rPr lang="zh-TW" altLang="en-US" sz="2400" dirty="0">
                <a:solidFill>
                  <a:schemeClr val="hlink"/>
                </a:solidFill>
                <a:latin typeface="Times New Roman" panose="02020603050405020304" pitchFamily="18" charset="0"/>
              </a:rPr>
              <a:t>★★★☆☆</a:t>
            </a:r>
          </a:p>
          <a:p>
            <a:pPr eaLnBrk="1" hangingPunct="1"/>
            <a:r>
              <a:rPr lang="zh-TW" altLang="en-US" sz="2400" b="1" dirty="0">
                <a:solidFill>
                  <a:srgbClr val="3BA943"/>
                </a:solidFill>
                <a:latin typeface="Times New Roman" panose="02020603050405020304" pitchFamily="18" charset="0"/>
              </a:rPr>
              <a:t>題組：</a:t>
            </a:r>
            <a:r>
              <a:rPr lang="en-US" altLang="zh-TW" sz="2400" dirty="0">
                <a:latin typeface="Times New Roman" panose="02020603050405020304" pitchFamily="18" charset="0"/>
                <a:ea typeface="新細明體" panose="02020500000000000000" pitchFamily="18" charset="-120"/>
              </a:rPr>
              <a:t>Problem Set Archive with Online Judge</a:t>
            </a:r>
          </a:p>
          <a:p>
            <a:pPr eaLnBrk="1" hangingPunct="1"/>
            <a:r>
              <a:rPr lang="zh-TW" altLang="en-US" sz="2400" b="1" dirty="0">
                <a:solidFill>
                  <a:srgbClr val="3BA943"/>
                </a:solidFill>
                <a:latin typeface="Times New Roman" panose="02020603050405020304" pitchFamily="18" charset="0"/>
              </a:rPr>
              <a:t>題號：</a:t>
            </a:r>
            <a:r>
              <a:rPr lang="zh-TW" altLang="en-US" sz="2400" dirty="0">
                <a:latin typeface="Times New Roman" panose="02020603050405020304" pitchFamily="18" charset="0"/>
              </a:rPr>
              <a:t>10</a:t>
            </a:r>
            <a:r>
              <a:rPr lang="en-US" altLang="zh-TW" sz="2400" dirty="0">
                <a:latin typeface="Times New Roman" panose="02020603050405020304" pitchFamily="18" charset="0"/>
              </a:rPr>
              <a:t>328</a:t>
            </a:r>
            <a:r>
              <a:rPr lang="zh-TW" altLang="en-US" sz="2400" dirty="0">
                <a:latin typeface="Times New Roman" panose="02020603050405020304" pitchFamily="18" charset="0"/>
              </a:rPr>
              <a:t>: </a:t>
            </a:r>
            <a:r>
              <a:rPr lang="en-US" altLang="zh-TW" sz="2400" dirty="0">
                <a:latin typeface="Times New Roman" panose="02020603050405020304" pitchFamily="18" charset="0"/>
              </a:rPr>
              <a:t>Coin Toss</a:t>
            </a:r>
            <a:endParaRPr lang="en-US" altLang="zh-TW" sz="2400" dirty="0">
              <a:latin typeface="Times New Roman" panose="02020603050405020304" pitchFamily="18" charset="0"/>
              <a:ea typeface="新細明體" panose="02020500000000000000" pitchFamily="18" charset="-120"/>
            </a:endParaRPr>
          </a:p>
          <a:p>
            <a:pPr eaLnBrk="1" hangingPunct="1"/>
            <a:r>
              <a:rPr lang="zh-TW" altLang="en-US" sz="2400" b="1" dirty="0">
                <a:solidFill>
                  <a:srgbClr val="3BA943"/>
                </a:solidFill>
                <a:latin typeface="Times New Roman" panose="02020603050405020304" pitchFamily="18" charset="0"/>
              </a:rPr>
              <a:t>解題者：</a:t>
            </a:r>
            <a:r>
              <a:rPr lang="zh-TW" altLang="en-US" sz="2400" dirty="0">
                <a:latin typeface="Times New Roman" panose="02020603050405020304" pitchFamily="18" charset="0"/>
              </a:rPr>
              <a:t>張鈞富</a:t>
            </a:r>
            <a:endParaRPr lang="zh-TW" altLang="en-US" sz="2400" dirty="0">
              <a:latin typeface="Times New Roman" panose="02020603050405020304" pitchFamily="18" charset="0"/>
              <a:ea typeface="新細明體" panose="02020500000000000000" pitchFamily="18" charset="-120"/>
            </a:endParaRPr>
          </a:p>
          <a:p>
            <a:pPr eaLnBrk="1" hangingPunct="1"/>
            <a:r>
              <a:rPr lang="zh-TW" altLang="en-US" sz="2400" b="1" dirty="0">
                <a:solidFill>
                  <a:srgbClr val="3BA943"/>
                </a:solidFill>
                <a:latin typeface="Times New Roman" panose="02020603050405020304" pitchFamily="18" charset="0"/>
              </a:rPr>
              <a:t>解題日期：</a:t>
            </a:r>
            <a:r>
              <a:rPr lang="zh-TW" altLang="en-US" sz="2400" dirty="0">
                <a:latin typeface="Times New Roman" panose="02020603050405020304" pitchFamily="18" charset="0"/>
              </a:rPr>
              <a:t>20</a:t>
            </a:r>
            <a:r>
              <a:rPr lang="en-US" altLang="zh-TW" sz="2400" dirty="0">
                <a:latin typeface="Times New Roman" panose="02020603050405020304" pitchFamily="18" charset="0"/>
              </a:rPr>
              <a:t>19</a:t>
            </a:r>
            <a:r>
              <a:rPr lang="zh-TW" altLang="en-US" sz="2400" dirty="0">
                <a:latin typeface="Times New Roman" panose="02020603050405020304" pitchFamily="18" charset="0"/>
              </a:rPr>
              <a:t>年</a:t>
            </a:r>
            <a:r>
              <a:rPr lang="en-US" altLang="zh-TW" sz="2400" dirty="0">
                <a:latin typeface="Times New Roman" panose="02020603050405020304" pitchFamily="18" charset="0"/>
              </a:rPr>
              <a:t>4</a:t>
            </a:r>
            <a:r>
              <a:rPr lang="zh-TW" altLang="en-US" sz="2400" dirty="0">
                <a:latin typeface="Times New Roman" panose="02020603050405020304" pitchFamily="18" charset="0"/>
              </a:rPr>
              <a:t>月</a:t>
            </a:r>
            <a:r>
              <a:rPr lang="en-US" altLang="zh-TW" sz="2400" dirty="0">
                <a:latin typeface="Times New Roman" panose="02020603050405020304" pitchFamily="18" charset="0"/>
              </a:rPr>
              <a:t>11</a:t>
            </a:r>
            <a:r>
              <a:rPr lang="zh-TW" altLang="en-US" sz="2400" dirty="0">
                <a:latin typeface="Times New Roman" panose="02020603050405020304" pitchFamily="18" charset="0"/>
              </a:rPr>
              <a:t>日</a:t>
            </a:r>
            <a:endParaRPr lang="zh-TW" altLang="en-US" sz="2400" dirty="0">
              <a:latin typeface="Times New Roman" panose="02020603050405020304" pitchFamily="18" charset="0"/>
              <a:ea typeface="新細明體" panose="02020500000000000000" pitchFamily="18" charset="-120"/>
            </a:endParaRPr>
          </a:p>
          <a:p>
            <a:pPr eaLnBrk="1" hangingPunct="1"/>
            <a:r>
              <a:rPr lang="zh-TW" altLang="en-US" sz="2400" b="1" dirty="0">
                <a:solidFill>
                  <a:srgbClr val="3BA943"/>
                </a:solidFill>
                <a:latin typeface="Times New Roman" panose="02020603050405020304" pitchFamily="18" charset="0"/>
              </a:rPr>
              <a:t>題意：</a:t>
            </a:r>
            <a:endParaRPr lang="en-US" altLang="zh-TW" sz="2400" b="1" dirty="0">
              <a:solidFill>
                <a:srgbClr val="3BA943"/>
              </a:solidFill>
              <a:latin typeface="Times New Roman" panose="02020603050405020304" pitchFamily="18" charset="0"/>
            </a:endParaRPr>
          </a:p>
          <a:p>
            <a:pPr eaLnBrk="1" hangingPunct="1"/>
            <a:r>
              <a:rPr lang="zh-TW" altLang="en-US" sz="2400" dirty="0">
                <a:latin typeface="Times New Roman" panose="02020603050405020304" pitchFamily="18" charset="0"/>
                <a:cs typeface="Times New Roman" panose="02020603050405020304" pitchFamily="18" charset="0"/>
              </a:rPr>
              <a:t>輸入兩數</a:t>
            </a:r>
            <a:r>
              <a:rPr lang="en-US" altLang="zh-TW" sz="2400" dirty="0">
                <a:latin typeface="Times New Roman" panose="02020603050405020304" pitchFamily="18" charset="0"/>
                <a:cs typeface="Times New Roman" panose="02020603050405020304" pitchFamily="18" charset="0"/>
              </a:rPr>
              <a:t>n,</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k(1 ≤ k ≤ n ≤ 100)</a:t>
            </a:r>
            <a:r>
              <a:rPr lang="zh-TW" altLang="en-US" sz="2400" dirty="0">
                <a:latin typeface="Times New Roman" panose="02020603050405020304" pitchFamily="18" charset="0"/>
                <a:cs typeface="Times New Roman" panose="02020603050405020304" pitchFamily="18" charset="0"/>
              </a:rPr>
              <a:t>，計算在連續投擲</a:t>
            </a:r>
            <a:r>
              <a:rPr lang="en-US" altLang="zh-TW" sz="2400" dirty="0">
                <a:latin typeface="Times New Roman" panose="02020603050405020304" pitchFamily="18" charset="0"/>
                <a:cs typeface="Times New Roman" panose="02020603050405020304" pitchFamily="18" charset="0"/>
              </a:rPr>
              <a:t>n</a:t>
            </a:r>
            <a:r>
              <a:rPr lang="zh-TW" altLang="en-US" sz="2400" dirty="0">
                <a:latin typeface="Times New Roman" panose="02020603050405020304" pitchFamily="18" charset="0"/>
                <a:cs typeface="Times New Roman" panose="02020603050405020304" pitchFamily="18" charset="0"/>
              </a:rPr>
              <a:t>次硬幣之所有情況中，有至少連續</a:t>
            </a:r>
            <a:r>
              <a:rPr lang="en-US" altLang="zh-TW" sz="2400" dirty="0">
                <a:latin typeface="Times New Roman" panose="02020603050405020304" pitchFamily="18" charset="0"/>
                <a:cs typeface="Times New Roman" panose="02020603050405020304" pitchFamily="18" charset="0"/>
              </a:rPr>
              <a:t>k</a:t>
            </a:r>
            <a:r>
              <a:rPr lang="zh-TW" altLang="en-US" sz="2400" dirty="0">
                <a:latin typeface="Times New Roman" panose="02020603050405020304" pitchFamily="18" charset="0"/>
                <a:cs typeface="Times New Roman" panose="02020603050405020304" pitchFamily="18" charset="0"/>
              </a:rPr>
              <a:t>次正面的情況的次數，並將其輸出</a:t>
            </a: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a:extLst>
              <a:ext uri="{FF2B5EF4-FFF2-40B4-BE49-F238E27FC236}">
                <a16:creationId xmlns:a16="http://schemas.microsoft.com/office/drawing/2014/main" id="{A6B59E52-DE30-4384-81AD-7110AFBF7B1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48B81903-390B-4C2F-87AB-267239DFC466}" type="slidenum">
              <a:rPr kumimoji="0" lang="zh-TW" altLang="en-US" sz="1400" smtClean="0">
                <a:solidFill>
                  <a:schemeClr val="accent1"/>
                </a:solidFill>
                <a:ea typeface="新細明體" panose="02020500000000000000" pitchFamily="18" charset="-120"/>
              </a:rPr>
              <a:pPr>
                <a:spcBef>
                  <a:spcPct val="0"/>
                </a:spcBef>
                <a:buClrTx/>
                <a:buSzTx/>
                <a:buFontTx/>
                <a:buNone/>
              </a:pPr>
              <a:t>2</a:t>
            </a:fld>
            <a:endParaRPr kumimoji="0" lang="en-US" altLang="zh-TW" sz="1400">
              <a:solidFill>
                <a:schemeClr val="accent1"/>
              </a:solidFill>
              <a:ea typeface="新細明體" panose="02020500000000000000" pitchFamily="18" charset="-120"/>
            </a:endParaRPr>
          </a:p>
        </p:txBody>
      </p:sp>
      <p:sp>
        <p:nvSpPr>
          <p:cNvPr id="4099" name="Rectangle 3">
            <a:extLst>
              <a:ext uri="{FF2B5EF4-FFF2-40B4-BE49-F238E27FC236}">
                <a16:creationId xmlns:a16="http://schemas.microsoft.com/office/drawing/2014/main" id="{6B080C0C-63C4-40CF-BCBE-AC1D37284EC6}"/>
              </a:ext>
            </a:extLst>
          </p:cNvPr>
          <p:cNvSpPr>
            <a:spLocks noGrp="1" noChangeArrowheads="1"/>
          </p:cNvSpPr>
          <p:nvPr>
            <p:ph type="body" idx="1"/>
          </p:nvPr>
        </p:nvSpPr>
        <p:spPr>
          <a:xfrm>
            <a:off x="381000" y="685800"/>
            <a:ext cx="8077200" cy="5622925"/>
          </a:xfrm>
        </p:spPr>
        <p:txBody>
          <a:bodyPr/>
          <a:lstStyle/>
          <a:p>
            <a:pPr eaLnBrk="1" hangingPunct="1">
              <a:lnSpc>
                <a:spcPct val="90000"/>
              </a:lnSpc>
              <a:defRPr/>
            </a:pPr>
            <a:r>
              <a:rPr lang="zh-TW" altLang="en-US" sz="2400" b="1" dirty="0">
                <a:solidFill>
                  <a:srgbClr val="3BA943"/>
                </a:solidFill>
                <a:latin typeface="Times New Roman" panose="02020603050405020304" pitchFamily="18" charset="0"/>
                <a:cs typeface="Times New Roman" panose="02020603050405020304" pitchFamily="18" charset="0"/>
              </a:rPr>
              <a:t>題意範例：</a:t>
            </a:r>
            <a:endParaRPr lang="en-US" altLang="zh-TW" sz="2400" b="1" dirty="0">
              <a:solidFill>
                <a:srgbClr val="3BA943"/>
              </a:solidFill>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r>
              <a:rPr lang="en-US" altLang="zh-TW"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Sample Input</a:t>
            </a:r>
            <a:endParaRPr lang="en-US" altLang="zh-TW" sz="2400" b="1" dirty="0">
              <a:solidFill>
                <a:srgbClr val="FF0000"/>
              </a:solidFill>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4 1</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4 2 //</a:t>
            </a:r>
            <a:r>
              <a:rPr lang="zh-TW" altLang="en-US" sz="2400" dirty="0">
                <a:latin typeface="Times New Roman" panose="02020603050405020304" pitchFamily="18" charset="0"/>
                <a:cs typeface="Times New Roman" panose="02020603050405020304" pitchFamily="18" charset="0"/>
              </a:rPr>
              <a:t>全部的組合</a:t>
            </a:r>
            <a:r>
              <a:rPr lang="en-US" altLang="zh-TW" sz="2400" dirty="0">
                <a:latin typeface="Times New Roman" panose="02020603050405020304" pitchFamily="18" charset="0"/>
                <a:cs typeface="Times New Roman" panose="02020603050405020304" pitchFamily="18" charset="0"/>
              </a:rPr>
              <a:t>-</a:t>
            </a:r>
            <a:r>
              <a:rPr lang="en-US" altLang="zh-TW" sz="2400" dirty="0" err="1">
                <a:latin typeface="Times New Roman" panose="02020603050405020304" pitchFamily="18" charset="0"/>
                <a:cs typeface="Times New Roman" panose="02020603050405020304" pitchFamily="18" charset="0"/>
              </a:rPr>
              <a:t>dp</a:t>
            </a:r>
            <a:r>
              <a:rPr lang="en-US" altLang="zh-TW" sz="2400" dirty="0">
                <a:latin typeface="Times New Roman" panose="02020603050405020304" pitchFamily="18" charset="0"/>
                <a:cs typeface="Times New Roman" panose="02020603050405020304" pitchFamily="18" charset="0"/>
              </a:rPr>
              <a:t>(4,1) = 16-8 = 8</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4 3 </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4 4 </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6 2</a:t>
            </a:r>
          </a:p>
          <a:p>
            <a:pPr marL="0" indent="0" eaLnBrk="1" hangingPunct="1">
              <a:lnSpc>
                <a:spcPct val="90000"/>
              </a:lnSpc>
              <a:buFont typeface="Wingdings" panose="05000000000000000000" pitchFamily="2" charset="2"/>
              <a:buNone/>
              <a:defRPr/>
            </a:pPr>
            <a:r>
              <a:rPr lang="en-US" altLang="zh-TW"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Sample Output</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15</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8</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3</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1</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43</a:t>
            </a:r>
            <a:endParaRPr lang="zh-TW"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投影片編號版面配置區 3">
            <a:extLst>
              <a:ext uri="{FF2B5EF4-FFF2-40B4-BE49-F238E27FC236}">
                <a16:creationId xmlns:a16="http://schemas.microsoft.com/office/drawing/2014/main" id="{F1E9154D-9B93-4C32-8166-014E6B5DDAD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C8B7BF0F-5B5F-4731-AEC2-3ADF7831A3C5}" type="slidenum">
              <a:rPr kumimoji="0" lang="zh-TW" altLang="en-US" sz="1400" smtClean="0">
                <a:solidFill>
                  <a:schemeClr val="accent1"/>
                </a:solidFill>
                <a:ea typeface="新細明體" panose="02020500000000000000" pitchFamily="18" charset="-120"/>
              </a:rPr>
              <a:pPr>
                <a:spcBef>
                  <a:spcPct val="0"/>
                </a:spcBef>
                <a:buClrTx/>
                <a:buSzTx/>
                <a:buFontTx/>
                <a:buNone/>
              </a:pPr>
              <a:t>3</a:t>
            </a:fld>
            <a:endParaRPr kumimoji="0" lang="en-US" altLang="zh-TW" sz="1400">
              <a:solidFill>
                <a:schemeClr val="accent1"/>
              </a:solidFill>
              <a:ea typeface="新細明體" panose="02020500000000000000" pitchFamily="18" charset="-120"/>
            </a:endParaRPr>
          </a:p>
        </p:txBody>
      </p:sp>
      <p:sp>
        <p:nvSpPr>
          <p:cNvPr id="5" name="Rectangle 3">
            <a:extLst>
              <a:ext uri="{FF2B5EF4-FFF2-40B4-BE49-F238E27FC236}">
                <a16:creationId xmlns:a16="http://schemas.microsoft.com/office/drawing/2014/main" id="{7D2C785C-1F5C-43DC-8594-9F3EF0E7B23D}"/>
              </a:ext>
            </a:extLst>
          </p:cNvPr>
          <p:cNvSpPr txBox="1">
            <a:spLocks noChangeArrowheads="1"/>
          </p:cNvSpPr>
          <p:nvPr/>
        </p:nvSpPr>
        <p:spPr bwMode="auto">
          <a:xfrm>
            <a:off x="381000" y="685800"/>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eaLnBrk="1" hangingPunct="1">
              <a:lnSpc>
                <a:spcPct val="90000"/>
              </a:lnSpc>
              <a:defRPr/>
            </a:pPr>
            <a:r>
              <a:rPr lang="zh-TW" altLang="en-US" sz="2400" b="1" dirty="0">
                <a:solidFill>
                  <a:srgbClr val="3BA943"/>
                </a:solidFill>
                <a:latin typeface="Times New Roman" panose="02020603050405020304" pitchFamily="18" charset="0"/>
                <a:cs typeface="Times New Roman" panose="02020603050405020304" pitchFamily="18" charset="0"/>
              </a:rPr>
              <a:t>解法：</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計算所有情況減去最多出現連續</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m</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次正面之情形</a:t>
            </a: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dp</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a:t>
            </a: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n,m</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a:t>
            </a: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dp</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(n-1,m)*2-dp(n-m-2,m)</a:t>
            </a: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dp</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a:t>
            </a: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n,m</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丟</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次硬幣其中最多連續</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m</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次正面</a:t>
            </a: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dp</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(n-1,m)*2=</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丟</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n-1</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次硬幣時就已經達成條件*</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2</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		(</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第</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次分別為正反面的情形</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a:t>
            </a: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lnSpc>
                <a:spcPct val="90000"/>
              </a:lnSpc>
              <a:buFont typeface="Wingdings" panose="05000000000000000000" pitchFamily="2" charset="2"/>
              <a:buNone/>
              <a:defRPr/>
            </a:pPr>
            <a:r>
              <a:rPr lang="en-US" altLang="zh-TW" sz="2400" dirty="0" err="1">
                <a:latin typeface="Times New Roman" panose="02020603050405020304" pitchFamily="18" charset="0"/>
                <a:cs typeface="Times New Roman" panose="02020603050405020304" pitchFamily="18" charset="0"/>
                <a:sym typeface="Wingdings" panose="05000000000000000000" pitchFamily="2" charset="2"/>
              </a:rPr>
              <a:t>dp</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(n-m-2,m)=</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前</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n-1</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次中的最後</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m</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次都是正面且第</a:t>
            </a:r>
            <a:r>
              <a:rPr lang="en-US" altLang="zh-TW" sz="2400" dirty="0">
                <a:latin typeface="Times New Roman" panose="02020603050405020304" pitchFamily="18" charset="0"/>
                <a:cs typeface="Times New Roman" panose="02020603050405020304" pitchFamily="18" charset="0"/>
                <a:sym typeface="Wingdings" panose="05000000000000000000" pitchFamily="2" charset="2"/>
              </a:rPr>
              <a:t>n</a:t>
            </a:r>
            <a:r>
              <a:rPr lang="zh-TW" altLang="en-US" sz="2400" dirty="0">
                <a:latin typeface="Times New Roman" panose="02020603050405020304" pitchFamily="18" charset="0"/>
                <a:cs typeface="Times New Roman" panose="02020603050405020304" pitchFamily="18" charset="0"/>
                <a:sym typeface="Wingdings" panose="05000000000000000000" pitchFamily="2" charset="2"/>
              </a:rPr>
              <a:t>次也是正面</a:t>
            </a:r>
            <a:endParaRPr lang="en-US" altLang="zh-TW" sz="2400" b="1" dirty="0">
              <a:solidFill>
                <a:srgbClr val="3BA943"/>
              </a:solidFill>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r>
              <a:rPr lang="en-US" altLang="zh-TW" sz="2400" b="1" dirty="0">
                <a:solidFill>
                  <a:srgbClr val="3BA943"/>
                </a:solidFill>
                <a:latin typeface="Times New Roman" panose="02020603050405020304" pitchFamily="18" charset="0"/>
                <a:cs typeface="Times New Roman" panose="02020603050405020304" pitchFamily="18" charset="0"/>
              </a:rPr>
              <a:t>	</a:t>
            </a:r>
            <a:r>
              <a:rPr lang="en-US" altLang="zh-TW" sz="2400" b="1" dirty="0">
                <a:solidFill>
                  <a:srgbClr val="FF0000"/>
                </a:solidFill>
                <a:latin typeface="Times New Roman" panose="02020603050405020304" pitchFamily="18" charset="0"/>
                <a:cs typeface="Times New Roman" panose="02020603050405020304" pitchFamily="18" charset="0"/>
              </a:rPr>
              <a:t>(</a:t>
            </a:r>
            <a:r>
              <a:rPr lang="en-US" altLang="zh-TW" sz="2400" b="1" dirty="0" err="1">
                <a:solidFill>
                  <a:srgbClr val="FF0000"/>
                </a:solidFill>
                <a:latin typeface="Times New Roman" panose="02020603050405020304" pitchFamily="18" charset="0"/>
                <a:cs typeface="Times New Roman" panose="02020603050405020304" pitchFamily="18" charset="0"/>
              </a:rPr>
              <a:t>dp</a:t>
            </a:r>
            <a:r>
              <a:rPr lang="en-US" altLang="zh-TW" sz="2400" b="1" dirty="0">
                <a:solidFill>
                  <a:srgbClr val="FF0000"/>
                </a:solidFill>
                <a:latin typeface="Times New Roman" panose="02020603050405020304" pitchFamily="18" charset="0"/>
                <a:cs typeface="Times New Roman" panose="02020603050405020304" pitchFamily="18" charset="0"/>
              </a:rPr>
              <a:t>(n-1,m))</a:t>
            </a:r>
            <a:r>
              <a:rPr lang="zh-TW" altLang="en-US" sz="2400" b="1" dirty="0">
                <a:solidFill>
                  <a:srgbClr val="FF0000"/>
                </a:solidFill>
                <a:latin typeface="Times New Roman" panose="02020603050405020304" pitchFamily="18" charset="0"/>
                <a:cs typeface="Times New Roman" panose="02020603050405020304" pitchFamily="18" charset="0"/>
              </a:rPr>
              <a:t>                                   </a:t>
            </a:r>
            <a:r>
              <a:rPr lang="en-US" altLang="zh-TW" sz="2400" b="1" dirty="0">
                <a:solidFill>
                  <a:srgbClr val="FF0000"/>
                </a:solidFill>
                <a:latin typeface="Times New Roman" panose="02020603050405020304" pitchFamily="18" charset="0"/>
                <a:cs typeface="Times New Roman" panose="02020603050405020304" pitchFamily="18" charset="0"/>
              </a:rPr>
              <a:t>(</a:t>
            </a:r>
            <a:r>
              <a:rPr lang="zh-TW" altLang="en-US" sz="2400" b="1" dirty="0">
                <a:solidFill>
                  <a:srgbClr val="FF0000"/>
                </a:solidFill>
                <a:latin typeface="Times New Roman" panose="02020603050405020304" pitchFamily="18" charset="0"/>
                <a:cs typeface="Times New Roman" panose="02020603050405020304" pitchFamily="18" charset="0"/>
              </a:rPr>
              <a:t>正面</a:t>
            </a:r>
            <a:r>
              <a:rPr lang="en-US" altLang="zh-TW" sz="2400" b="1" dirty="0">
                <a:solidFill>
                  <a:srgbClr val="FF0000"/>
                </a:solidFill>
                <a:latin typeface="Times New Roman" panose="02020603050405020304" pitchFamily="18" charset="0"/>
                <a:cs typeface="Times New Roman" panose="02020603050405020304" pitchFamily="18" charset="0"/>
              </a:rPr>
              <a:t>)</a:t>
            </a:r>
          </a:p>
          <a:p>
            <a:pPr marL="0" indent="0" eaLnBrk="1" hangingPunct="1">
              <a:lnSpc>
                <a:spcPct val="90000"/>
              </a:lnSpc>
              <a:buFont typeface="Wingdings" panose="05000000000000000000" pitchFamily="2" charset="2"/>
              <a:buNone/>
              <a:defRPr/>
            </a:pPr>
            <a:r>
              <a:rPr lang="en-US" altLang="zh-TW" sz="2400" b="1" dirty="0">
                <a:solidFill>
                  <a:srgbClr val="FF0000"/>
                </a:solidFill>
                <a:latin typeface="Times New Roman" panose="02020603050405020304" pitchFamily="18" charset="0"/>
                <a:cs typeface="Times New Roman" panose="02020603050405020304" pitchFamily="18" charset="0"/>
              </a:rPr>
              <a:t>	(</a:t>
            </a:r>
            <a:r>
              <a:rPr lang="en-US" altLang="zh-TW" sz="2400" b="1" dirty="0" err="1">
                <a:solidFill>
                  <a:srgbClr val="FF0000"/>
                </a:solidFill>
                <a:latin typeface="Times New Roman" panose="02020603050405020304" pitchFamily="18" charset="0"/>
                <a:cs typeface="Times New Roman" panose="02020603050405020304" pitchFamily="18" charset="0"/>
              </a:rPr>
              <a:t>dp</a:t>
            </a:r>
            <a:r>
              <a:rPr lang="en-US" altLang="zh-TW" sz="2400" b="1" dirty="0">
                <a:solidFill>
                  <a:srgbClr val="FF0000"/>
                </a:solidFill>
                <a:latin typeface="Times New Roman" panose="02020603050405020304" pitchFamily="18" charset="0"/>
                <a:cs typeface="Times New Roman" panose="02020603050405020304" pitchFamily="18" charset="0"/>
              </a:rPr>
              <a:t>(n-m-2),m)(</a:t>
            </a:r>
            <a:r>
              <a:rPr lang="zh-TW" altLang="en-US" sz="2400" b="1" dirty="0">
                <a:solidFill>
                  <a:srgbClr val="FF0000"/>
                </a:solidFill>
                <a:latin typeface="Times New Roman" panose="02020603050405020304" pitchFamily="18" charset="0"/>
                <a:cs typeface="Times New Roman" panose="02020603050405020304" pitchFamily="18" charset="0"/>
              </a:rPr>
              <a:t>反面</a:t>
            </a:r>
            <a:r>
              <a:rPr lang="en-US" altLang="zh-TW" sz="2400" b="1" dirty="0">
                <a:solidFill>
                  <a:srgbClr val="FF0000"/>
                </a:solidFill>
                <a:latin typeface="Times New Roman" panose="02020603050405020304" pitchFamily="18" charset="0"/>
                <a:cs typeface="Times New Roman" panose="02020603050405020304" pitchFamily="18" charset="0"/>
              </a:rPr>
              <a:t>)(m</a:t>
            </a:r>
            <a:r>
              <a:rPr lang="zh-TW" altLang="en-US" sz="2400" b="1" dirty="0">
                <a:solidFill>
                  <a:srgbClr val="FF0000"/>
                </a:solidFill>
                <a:latin typeface="Times New Roman" panose="02020603050405020304" pitchFamily="18" charset="0"/>
                <a:cs typeface="Times New Roman" panose="02020603050405020304" pitchFamily="18" charset="0"/>
              </a:rPr>
              <a:t>個正面</a:t>
            </a:r>
            <a:r>
              <a:rPr lang="en-US" altLang="zh-TW" sz="2400" b="1" dirty="0">
                <a:solidFill>
                  <a:srgbClr val="FF0000"/>
                </a:solidFill>
                <a:latin typeface="Times New Roman" panose="02020603050405020304" pitchFamily="18" charset="0"/>
                <a:cs typeface="Times New Roman" panose="02020603050405020304" pitchFamily="18" charset="0"/>
              </a:rPr>
              <a:t>)</a:t>
            </a:r>
            <a:r>
              <a:rPr lang="zh-TW" altLang="en-US" sz="2400" b="1" dirty="0">
                <a:solidFill>
                  <a:srgbClr val="FF0000"/>
                </a:solidFill>
                <a:latin typeface="Times New Roman" panose="02020603050405020304" pitchFamily="18" charset="0"/>
                <a:cs typeface="Times New Roman" panose="02020603050405020304" pitchFamily="18" charset="0"/>
              </a:rPr>
              <a:t>  </a:t>
            </a:r>
            <a:r>
              <a:rPr lang="en-US" altLang="zh-TW" sz="2400" b="1" dirty="0">
                <a:solidFill>
                  <a:srgbClr val="FF0000"/>
                </a:solidFill>
                <a:latin typeface="Times New Roman" panose="02020603050405020304" pitchFamily="18" charset="0"/>
                <a:cs typeface="Times New Roman" panose="02020603050405020304" pitchFamily="18" charset="0"/>
              </a:rPr>
              <a:t>(</a:t>
            </a:r>
            <a:r>
              <a:rPr lang="zh-TW" altLang="en-US" sz="2400" b="1" dirty="0">
                <a:solidFill>
                  <a:srgbClr val="FF0000"/>
                </a:solidFill>
                <a:latin typeface="Times New Roman" panose="02020603050405020304" pitchFamily="18" charset="0"/>
                <a:cs typeface="Times New Roman" panose="02020603050405020304" pitchFamily="18" charset="0"/>
              </a:rPr>
              <a:t>正面</a:t>
            </a:r>
            <a:r>
              <a:rPr lang="en-US" altLang="zh-TW" sz="2400" b="1" dirty="0">
                <a:solidFill>
                  <a:srgbClr val="FF0000"/>
                </a:solidFill>
                <a:latin typeface="Times New Roman" panose="02020603050405020304" pitchFamily="18" charset="0"/>
                <a:cs typeface="Times New Roman" panose="02020603050405020304" pitchFamily="18" charset="0"/>
              </a:rPr>
              <a:t>)</a:t>
            </a:r>
          </a:p>
          <a:p>
            <a:pPr marL="0" indent="0" eaLnBrk="1" hangingPunct="1">
              <a:lnSpc>
                <a:spcPct val="90000"/>
              </a:lnSpc>
              <a:buFont typeface="Wingdings" panose="05000000000000000000" pitchFamily="2" charset="2"/>
              <a:buNone/>
              <a:defRPr/>
            </a:pPr>
            <a:r>
              <a:rPr lang="zh-TW" altLang="en-US" sz="2400" b="1" dirty="0">
                <a:solidFill>
                  <a:srgbClr val="3BA943"/>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投影片編號版面配置區 3">
            <a:extLst>
              <a:ext uri="{FF2B5EF4-FFF2-40B4-BE49-F238E27FC236}">
                <a16:creationId xmlns:a16="http://schemas.microsoft.com/office/drawing/2014/main" id="{0C1EEAD5-56C4-4BF8-B57F-9C8E02B8EEE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F2B45D9E-3580-4F90-906F-A00186766270}" type="slidenum">
              <a:rPr kumimoji="0" lang="zh-TW" altLang="en-US" sz="1400" smtClean="0">
                <a:solidFill>
                  <a:schemeClr val="accent1"/>
                </a:solidFill>
                <a:ea typeface="新細明體" panose="02020500000000000000" pitchFamily="18" charset="-120"/>
              </a:rPr>
              <a:pPr>
                <a:spcBef>
                  <a:spcPct val="0"/>
                </a:spcBef>
                <a:buClrTx/>
                <a:buSzTx/>
                <a:buFontTx/>
                <a:buNone/>
              </a:pPr>
              <a:t>4</a:t>
            </a:fld>
            <a:endParaRPr kumimoji="0" lang="en-US" altLang="zh-TW" sz="1400">
              <a:solidFill>
                <a:schemeClr val="accent1"/>
              </a:solidFill>
              <a:ea typeface="新細明體" panose="02020500000000000000" pitchFamily="18" charset="-120"/>
            </a:endParaRPr>
          </a:p>
        </p:txBody>
      </p:sp>
      <p:graphicFrame>
        <p:nvGraphicFramePr>
          <p:cNvPr id="6" name="表格 5">
            <a:extLst>
              <a:ext uri="{FF2B5EF4-FFF2-40B4-BE49-F238E27FC236}">
                <a16:creationId xmlns:a16="http://schemas.microsoft.com/office/drawing/2014/main" id="{8762DD0A-5F2C-4B30-A146-2AAD15240F36}"/>
              </a:ext>
            </a:extLst>
          </p:cNvPr>
          <p:cNvGraphicFramePr>
            <a:graphicFrameLocks noGrp="1"/>
          </p:cNvGraphicFramePr>
          <p:nvPr>
            <p:extLst>
              <p:ext uri="{D42A27DB-BD31-4B8C-83A1-F6EECF244321}">
                <p14:modId xmlns:p14="http://schemas.microsoft.com/office/powerpoint/2010/main" val="3400483387"/>
              </p:ext>
            </p:extLst>
          </p:nvPr>
        </p:nvGraphicFramePr>
        <p:xfrm>
          <a:off x="905203" y="1916832"/>
          <a:ext cx="7333593" cy="2376486"/>
        </p:xfrm>
        <a:graphic>
          <a:graphicData uri="http://schemas.openxmlformats.org/drawingml/2006/table">
            <a:tbl>
              <a:tblPr firstRow="1" bandRow="1">
                <a:tableStyleId>{22838BEF-8BB2-4498-84A7-C5851F593DF1}</a:tableStyleId>
              </a:tblPr>
              <a:tblGrid>
                <a:gridCol w="1236176">
                  <a:extLst>
                    <a:ext uri="{9D8B030D-6E8A-4147-A177-3AD203B41FA5}">
                      <a16:colId xmlns:a16="http://schemas.microsoft.com/office/drawing/2014/main" val="2045974970"/>
                    </a:ext>
                  </a:extLst>
                </a:gridCol>
                <a:gridCol w="1226597">
                  <a:extLst>
                    <a:ext uri="{9D8B030D-6E8A-4147-A177-3AD203B41FA5}">
                      <a16:colId xmlns:a16="http://schemas.microsoft.com/office/drawing/2014/main" val="1873680843"/>
                    </a:ext>
                  </a:extLst>
                </a:gridCol>
                <a:gridCol w="1258751">
                  <a:extLst>
                    <a:ext uri="{9D8B030D-6E8A-4147-A177-3AD203B41FA5}">
                      <a16:colId xmlns:a16="http://schemas.microsoft.com/office/drawing/2014/main" val="1410004387"/>
                    </a:ext>
                  </a:extLst>
                </a:gridCol>
                <a:gridCol w="1204023">
                  <a:extLst>
                    <a:ext uri="{9D8B030D-6E8A-4147-A177-3AD203B41FA5}">
                      <a16:colId xmlns:a16="http://schemas.microsoft.com/office/drawing/2014/main" val="169522919"/>
                    </a:ext>
                  </a:extLst>
                </a:gridCol>
                <a:gridCol w="1204023">
                  <a:extLst>
                    <a:ext uri="{9D8B030D-6E8A-4147-A177-3AD203B41FA5}">
                      <a16:colId xmlns:a16="http://schemas.microsoft.com/office/drawing/2014/main" val="1608583780"/>
                    </a:ext>
                  </a:extLst>
                </a:gridCol>
                <a:gridCol w="1204023">
                  <a:extLst>
                    <a:ext uri="{9D8B030D-6E8A-4147-A177-3AD203B41FA5}">
                      <a16:colId xmlns:a16="http://schemas.microsoft.com/office/drawing/2014/main" val="776436973"/>
                    </a:ext>
                  </a:extLst>
                </a:gridCol>
              </a:tblGrid>
              <a:tr h="396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b="0" dirty="0"/>
                        <a:t>n          m</a:t>
                      </a:r>
                      <a:endParaRPr lang="zh-TW" altLang="en-US" sz="1800" b="0" dirty="0"/>
                    </a:p>
                  </a:txBody>
                  <a:tcPr marT="45702" marB="4570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b="0" dirty="0"/>
                        <a:t>0</a:t>
                      </a:r>
                      <a:endParaRPr lang="zh-TW" altLang="en-US" sz="1800" b="0" dirty="0"/>
                    </a:p>
                  </a:txBody>
                  <a:tcPr marT="45702" marB="45702"/>
                </a:tc>
                <a:tc>
                  <a:txBody>
                    <a:bodyPr/>
                    <a:lstStyle/>
                    <a:p>
                      <a:pPr algn="ctr"/>
                      <a:r>
                        <a:rPr lang="en-US" altLang="zh-TW" sz="1800" b="0" dirty="0"/>
                        <a:t>1</a:t>
                      </a:r>
                      <a:endParaRPr lang="zh-TW" altLang="en-US" sz="1800" b="0" dirty="0"/>
                    </a:p>
                  </a:txBody>
                  <a:tcPr marT="45702" marB="45702"/>
                </a:tc>
                <a:tc>
                  <a:txBody>
                    <a:bodyPr/>
                    <a:lstStyle/>
                    <a:p>
                      <a:pPr algn="ctr"/>
                      <a:r>
                        <a:rPr lang="en-US" altLang="zh-TW" sz="1800" b="0" dirty="0"/>
                        <a:t>2</a:t>
                      </a:r>
                      <a:endParaRPr lang="zh-TW" altLang="en-US" sz="1800" b="0" dirty="0"/>
                    </a:p>
                  </a:txBody>
                  <a:tcPr marT="45702" marB="45702"/>
                </a:tc>
                <a:tc>
                  <a:txBody>
                    <a:bodyPr/>
                    <a:lstStyle/>
                    <a:p>
                      <a:pPr algn="ctr"/>
                      <a:r>
                        <a:rPr lang="en-US" altLang="zh-TW" sz="1800" b="0" dirty="0"/>
                        <a:t>3</a:t>
                      </a:r>
                      <a:endParaRPr lang="zh-TW" altLang="en-US" sz="1800" b="0" dirty="0"/>
                    </a:p>
                  </a:txBody>
                  <a:tcPr marT="45702" marB="45702"/>
                </a:tc>
                <a:tc>
                  <a:txBody>
                    <a:bodyPr/>
                    <a:lstStyle/>
                    <a:p>
                      <a:pPr algn="ctr"/>
                      <a:r>
                        <a:rPr lang="en-US" altLang="zh-TW" sz="1800" b="0" dirty="0"/>
                        <a:t>4</a:t>
                      </a:r>
                      <a:endParaRPr lang="zh-TW" altLang="en-US" sz="1800" b="0" dirty="0"/>
                    </a:p>
                  </a:txBody>
                  <a:tcPr marT="45702" marB="45702"/>
                </a:tc>
                <a:extLst>
                  <a:ext uri="{0D108BD9-81ED-4DB2-BD59-A6C34878D82A}">
                    <a16:rowId xmlns:a16="http://schemas.microsoft.com/office/drawing/2014/main" val="1693043684"/>
                  </a:ext>
                </a:extLst>
              </a:tr>
              <a:tr h="3960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b="0" dirty="0"/>
                        <a:t>0</a:t>
                      </a:r>
                      <a:endParaRPr lang="zh-TW" altLang="en-US" sz="1800" b="0" dirty="0"/>
                    </a:p>
                  </a:txBody>
                  <a:tcPr marT="45702" marB="4570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b="0" dirty="0"/>
                        <a:t>1</a:t>
                      </a:r>
                      <a:endParaRPr lang="zh-TW" altLang="en-US" sz="1800" b="0" dirty="0"/>
                    </a:p>
                  </a:txBody>
                  <a:tcPr marT="45702" marB="45702"/>
                </a:tc>
                <a:tc>
                  <a:txBody>
                    <a:bodyPr/>
                    <a:lstStyle/>
                    <a:p>
                      <a:pPr algn="ctr"/>
                      <a:r>
                        <a:rPr lang="en-US" altLang="zh-TW" sz="1800" dirty="0">
                          <a:solidFill>
                            <a:schemeClr val="bg1">
                              <a:lumMod val="75000"/>
                            </a:schemeClr>
                          </a:solidFill>
                        </a:rPr>
                        <a:t>1</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1</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1</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1</a:t>
                      </a:r>
                      <a:endParaRPr lang="zh-TW" altLang="en-US" sz="1800" dirty="0">
                        <a:solidFill>
                          <a:schemeClr val="bg1">
                            <a:lumMod val="75000"/>
                          </a:schemeClr>
                        </a:solidFill>
                      </a:endParaRPr>
                    </a:p>
                  </a:txBody>
                  <a:tcPr marT="45702" marB="45702"/>
                </a:tc>
                <a:extLst>
                  <a:ext uri="{0D108BD9-81ED-4DB2-BD59-A6C34878D82A}">
                    <a16:rowId xmlns:a16="http://schemas.microsoft.com/office/drawing/2014/main" val="3209877253"/>
                  </a:ext>
                </a:extLst>
              </a:tr>
              <a:tr h="396081">
                <a:tc>
                  <a:txBody>
                    <a:bodyPr/>
                    <a:lstStyle/>
                    <a:p>
                      <a:pPr algn="ctr"/>
                      <a:r>
                        <a:rPr lang="en-US" altLang="zh-TW" sz="1800" dirty="0"/>
                        <a:t>1</a:t>
                      </a:r>
                      <a:endParaRPr lang="zh-TW" altLang="en-US" sz="1800" dirty="0"/>
                    </a:p>
                  </a:txBody>
                  <a:tcPr marT="45702" marB="45702"/>
                </a:tc>
                <a:tc>
                  <a:txBody>
                    <a:bodyPr/>
                    <a:lstStyle/>
                    <a:p>
                      <a:pPr algn="ctr"/>
                      <a:r>
                        <a:rPr lang="en-US" altLang="zh-TW" sz="1800" dirty="0"/>
                        <a:t>1 </a:t>
                      </a:r>
                      <a:endParaRPr lang="zh-TW" altLang="en-US" sz="1800" dirty="0"/>
                    </a:p>
                  </a:txBody>
                  <a:tcPr marT="45702" marB="45702"/>
                </a:tc>
                <a:tc>
                  <a:txBody>
                    <a:bodyPr/>
                    <a:lstStyle/>
                    <a:p>
                      <a:pPr algn="ctr"/>
                      <a:r>
                        <a:rPr lang="en-US" altLang="zh-TW" sz="1800" dirty="0">
                          <a:solidFill>
                            <a:srgbClr val="C00000"/>
                          </a:solidFill>
                        </a:rPr>
                        <a:t>2</a:t>
                      </a:r>
                      <a:endParaRPr lang="zh-TW" altLang="en-US" sz="1800" dirty="0">
                        <a:solidFill>
                          <a:srgbClr val="C00000"/>
                        </a:solidFill>
                      </a:endParaRPr>
                    </a:p>
                  </a:txBody>
                  <a:tcPr marT="45702" marB="45702"/>
                </a:tc>
                <a:tc>
                  <a:txBody>
                    <a:bodyPr/>
                    <a:lstStyle/>
                    <a:p>
                      <a:pPr algn="ctr"/>
                      <a:r>
                        <a:rPr lang="en-US" altLang="zh-TW" sz="1800" dirty="0">
                          <a:solidFill>
                            <a:schemeClr val="bg1">
                              <a:lumMod val="75000"/>
                            </a:schemeClr>
                          </a:solidFill>
                        </a:rPr>
                        <a:t>2</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2</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2</a:t>
                      </a:r>
                      <a:endParaRPr lang="zh-TW" altLang="en-US" sz="1800" dirty="0">
                        <a:solidFill>
                          <a:schemeClr val="bg1">
                            <a:lumMod val="75000"/>
                          </a:schemeClr>
                        </a:solidFill>
                      </a:endParaRPr>
                    </a:p>
                  </a:txBody>
                  <a:tcPr marT="45702" marB="45702"/>
                </a:tc>
                <a:extLst>
                  <a:ext uri="{0D108BD9-81ED-4DB2-BD59-A6C34878D82A}">
                    <a16:rowId xmlns:a16="http://schemas.microsoft.com/office/drawing/2014/main" val="799183740"/>
                  </a:ext>
                </a:extLst>
              </a:tr>
              <a:tr h="3960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dirty="0"/>
                        <a:t>2</a:t>
                      </a:r>
                      <a:endParaRPr lang="zh-TW" altLang="en-US" sz="1800" dirty="0"/>
                    </a:p>
                  </a:txBody>
                  <a:tcPr marT="45702" marB="45702"/>
                </a:tc>
                <a:tc>
                  <a:txBody>
                    <a:bodyPr/>
                    <a:lstStyle/>
                    <a:p>
                      <a:pPr algn="ctr"/>
                      <a:r>
                        <a:rPr lang="en-US" altLang="zh-TW" sz="1800" dirty="0"/>
                        <a:t>1</a:t>
                      </a:r>
                      <a:endParaRPr lang="zh-TW" altLang="en-US" sz="1800" dirty="0"/>
                    </a:p>
                  </a:txBody>
                  <a:tcPr marT="45702" marB="4570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dirty="0"/>
                        <a:t>3</a:t>
                      </a:r>
                      <a:endParaRPr lang="zh-TW" altLang="en-US" sz="1800" dirty="0"/>
                    </a:p>
                  </a:txBody>
                  <a:tcPr marT="45702" marB="45702"/>
                </a:tc>
                <a:tc>
                  <a:txBody>
                    <a:bodyPr/>
                    <a:lstStyle/>
                    <a:p>
                      <a:pPr algn="ctr"/>
                      <a:r>
                        <a:rPr lang="en-US" altLang="zh-TW" sz="1800" dirty="0"/>
                        <a:t>4</a:t>
                      </a:r>
                      <a:endParaRPr lang="zh-TW" altLang="en-US" sz="1800" dirty="0"/>
                    </a:p>
                  </a:txBody>
                  <a:tcPr marT="45702" marB="45702"/>
                </a:tc>
                <a:tc>
                  <a:txBody>
                    <a:bodyPr/>
                    <a:lstStyle/>
                    <a:p>
                      <a:pPr algn="ctr"/>
                      <a:r>
                        <a:rPr lang="en-US" altLang="zh-TW" sz="1800" dirty="0">
                          <a:solidFill>
                            <a:schemeClr val="bg1">
                              <a:lumMod val="75000"/>
                            </a:schemeClr>
                          </a:solidFill>
                        </a:rPr>
                        <a:t>4</a:t>
                      </a:r>
                      <a:endParaRPr lang="zh-TW" altLang="en-US" sz="1800" dirty="0">
                        <a:solidFill>
                          <a:schemeClr val="bg1">
                            <a:lumMod val="75000"/>
                          </a:schemeClr>
                        </a:solidFill>
                      </a:endParaRPr>
                    </a:p>
                  </a:txBody>
                  <a:tcPr marT="45702" marB="45702"/>
                </a:tc>
                <a:tc>
                  <a:txBody>
                    <a:bodyPr/>
                    <a:lstStyle/>
                    <a:p>
                      <a:pPr algn="ctr"/>
                      <a:r>
                        <a:rPr lang="en-US" altLang="zh-TW" sz="1800" dirty="0">
                          <a:solidFill>
                            <a:schemeClr val="bg1">
                              <a:lumMod val="75000"/>
                            </a:schemeClr>
                          </a:solidFill>
                        </a:rPr>
                        <a:t>4</a:t>
                      </a:r>
                      <a:endParaRPr lang="zh-TW" altLang="en-US" sz="1800" dirty="0">
                        <a:solidFill>
                          <a:schemeClr val="bg1">
                            <a:lumMod val="75000"/>
                          </a:schemeClr>
                        </a:solidFill>
                      </a:endParaRPr>
                    </a:p>
                  </a:txBody>
                  <a:tcPr marT="45702" marB="45702"/>
                </a:tc>
                <a:extLst>
                  <a:ext uri="{0D108BD9-81ED-4DB2-BD59-A6C34878D82A}">
                    <a16:rowId xmlns:a16="http://schemas.microsoft.com/office/drawing/2014/main" val="2530546533"/>
                  </a:ext>
                </a:extLst>
              </a:tr>
              <a:tr h="396081">
                <a:tc>
                  <a:txBody>
                    <a:bodyPr/>
                    <a:lstStyle/>
                    <a:p>
                      <a:pPr algn="ctr"/>
                      <a:r>
                        <a:rPr lang="en-US" altLang="zh-TW" sz="1800" dirty="0"/>
                        <a:t>3</a:t>
                      </a:r>
                      <a:endParaRPr lang="zh-TW" altLang="en-US" sz="1800" dirty="0"/>
                    </a:p>
                  </a:txBody>
                  <a:tcPr marT="45702" marB="45702"/>
                </a:tc>
                <a:tc>
                  <a:txBody>
                    <a:bodyPr/>
                    <a:lstStyle/>
                    <a:p>
                      <a:pPr algn="ctr"/>
                      <a:r>
                        <a:rPr lang="en-US" altLang="zh-TW" sz="1800" dirty="0"/>
                        <a:t>1</a:t>
                      </a:r>
                      <a:endParaRPr lang="zh-TW" altLang="en-US" sz="1800" dirty="0"/>
                    </a:p>
                  </a:txBody>
                  <a:tcPr marT="45702" marB="45702"/>
                </a:tc>
                <a:tc>
                  <a:txBody>
                    <a:bodyPr/>
                    <a:lstStyle/>
                    <a:p>
                      <a:pPr algn="ctr"/>
                      <a:r>
                        <a:rPr lang="en-US" altLang="zh-TW" sz="1800" dirty="0">
                          <a:solidFill>
                            <a:srgbClr val="C00000"/>
                          </a:solidFill>
                        </a:rPr>
                        <a:t>5</a:t>
                      </a:r>
                      <a:endParaRPr lang="zh-TW" altLang="en-US" sz="1800" dirty="0">
                        <a:solidFill>
                          <a:srgbClr val="C00000"/>
                        </a:solidFill>
                      </a:endParaRPr>
                    </a:p>
                  </a:txBody>
                  <a:tcPr marT="45702" marB="45702"/>
                </a:tc>
                <a:tc>
                  <a:txBody>
                    <a:bodyPr/>
                    <a:lstStyle/>
                    <a:p>
                      <a:pPr algn="ctr"/>
                      <a:r>
                        <a:rPr lang="en-US" altLang="zh-TW" sz="1800" dirty="0"/>
                        <a:t>7</a:t>
                      </a:r>
                      <a:endParaRPr lang="zh-TW" altLang="en-US" sz="1800" dirty="0"/>
                    </a:p>
                  </a:txBody>
                  <a:tcPr marT="45702" marB="45702"/>
                </a:tc>
                <a:tc>
                  <a:txBody>
                    <a:bodyPr/>
                    <a:lstStyle/>
                    <a:p>
                      <a:pPr algn="ctr"/>
                      <a:r>
                        <a:rPr lang="en-US" altLang="zh-TW" sz="1800" dirty="0"/>
                        <a:t>8</a:t>
                      </a:r>
                      <a:endParaRPr lang="zh-TW" altLang="en-US" sz="1800" dirty="0"/>
                    </a:p>
                  </a:txBody>
                  <a:tcPr marT="45702" marB="45702"/>
                </a:tc>
                <a:tc>
                  <a:txBody>
                    <a:bodyPr/>
                    <a:lstStyle/>
                    <a:p>
                      <a:pPr algn="ctr"/>
                      <a:r>
                        <a:rPr lang="en-US" altLang="zh-TW" sz="1800" dirty="0">
                          <a:solidFill>
                            <a:schemeClr val="bg1">
                              <a:lumMod val="75000"/>
                            </a:schemeClr>
                          </a:solidFill>
                        </a:rPr>
                        <a:t>8</a:t>
                      </a:r>
                      <a:endParaRPr lang="zh-TW" altLang="en-US" sz="1800" dirty="0">
                        <a:solidFill>
                          <a:schemeClr val="bg1">
                            <a:lumMod val="75000"/>
                          </a:schemeClr>
                        </a:solidFill>
                      </a:endParaRPr>
                    </a:p>
                  </a:txBody>
                  <a:tcPr marT="45702" marB="45702"/>
                </a:tc>
                <a:extLst>
                  <a:ext uri="{0D108BD9-81ED-4DB2-BD59-A6C34878D82A}">
                    <a16:rowId xmlns:a16="http://schemas.microsoft.com/office/drawing/2014/main" val="1160069677"/>
                  </a:ext>
                </a:extLst>
              </a:tr>
              <a:tr h="396081">
                <a:tc>
                  <a:txBody>
                    <a:bodyPr/>
                    <a:lstStyle/>
                    <a:p>
                      <a:pPr algn="ctr"/>
                      <a:r>
                        <a:rPr lang="en-US" altLang="zh-TW" sz="1800" dirty="0"/>
                        <a:t>4</a:t>
                      </a:r>
                      <a:endParaRPr lang="zh-TW" altLang="en-US" sz="1800" dirty="0"/>
                    </a:p>
                  </a:txBody>
                  <a:tcPr marT="45702" marB="45702"/>
                </a:tc>
                <a:tc>
                  <a:txBody>
                    <a:bodyPr/>
                    <a:lstStyle/>
                    <a:p>
                      <a:pPr algn="ctr"/>
                      <a:r>
                        <a:rPr lang="en-US" altLang="zh-TW" sz="1800" dirty="0"/>
                        <a:t>1</a:t>
                      </a:r>
                      <a:endParaRPr lang="zh-TW" altLang="en-US" sz="1800" dirty="0"/>
                    </a:p>
                  </a:txBody>
                  <a:tcPr marT="45702" marB="45702"/>
                </a:tc>
                <a:tc>
                  <a:txBody>
                    <a:bodyPr/>
                    <a:lstStyle/>
                    <a:p>
                      <a:pPr algn="ctr"/>
                      <a:r>
                        <a:rPr lang="en-US" altLang="zh-TW" sz="1800" dirty="0">
                          <a:solidFill>
                            <a:srgbClr val="FF0000"/>
                          </a:solidFill>
                        </a:rPr>
                        <a:t>8</a:t>
                      </a:r>
                      <a:endParaRPr lang="zh-TW" altLang="en-US" sz="1800" dirty="0">
                        <a:solidFill>
                          <a:srgbClr val="FF0000"/>
                        </a:solidFill>
                      </a:endParaRPr>
                    </a:p>
                  </a:txBody>
                  <a:tcPr marT="45702" marB="45702"/>
                </a:tc>
                <a:tc>
                  <a:txBody>
                    <a:bodyPr/>
                    <a:lstStyle/>
                    <a:p>
                      <a:pPr algn="ctr"/>
                      <a:r>
                        <a:rPr lang="en-US" altLang="zh-TW" sz="1800" dirty="0"/>
                        <a:t>13</a:t>
                      </a:r>
                      <a:endParaRPr lang="zh-TW" altLang="en-US" sz="1800" dirty="0"/>
                    </a:p>
                  </a:txBody>
                  <a:tcPr marT="45702" marB="45702"/>
                </a:tc>
                <a:tc>
                  <a:txBody>
                    <a:bodyPr/>
                    <a:lstStyle/>
                    <a:p>
                      <a:pPr algn="ctr"/>
                      <a:r>
                        <a:rPr lang="en-US" altLang="zh-TW" sz="1800" dirty="0"/>
                        <a:t>15</a:t>
                      </a:r>
                      <a:endParaRPr lang="zh-TW" altLang="en-US" sz="1800" dirty="0"/>
                    </a:p>
                  </a:txBody>
                  <a:tcPr marT="45702" marB="45702"/>
                </a:tc>
                <a:tc>
                  <a:txBody>
                    <a:bodyPr/>
                    <a:lstStyle/>
                    <a:p>
                      <a:pPr algn="ctr"/>
                      <a:r>
                        <a:rPr lang="en-US" altLang="zh-TW" sz="1800" dirty="0"/>
                        <a:t>16</a:t>
                      </a:r>
                      <a:endParaRPr lang="zh-TW" altLang="en-US" sz="1800" dirty="0"/>
                    </a:p>
                  </a:txBody>
                  <a:tcPr marT="45702" marB="45702"/>
                </a:tc>
                <a:extLst>
                  <a:ext uri="{0D108BD9-81ED-4DB2-BD59-A6C34878D82A}">
                    <a16:rowId xmlns:a16="http://schemas.microsoft.com/office/drawing/2014/main" val="2798403083"/>
                  </a:ext>
                </a:extLst>
              </a:tr>
            </a:tbl>
          </a:graphicData>
        </a:graphic>
      </p:graphicFrame>
      <p:sp>
        <p:nvSpPr>
          <p:cNvPr id="3" name="文字方塊 2">
            <a:extLst>
              <a:ext uri="{FF2B5EF4-FFF2-40B4-BE49-F238E27FC236}">
                <a16:creationId xmlns:a16="http://schemas.microsoft.com/office/drawing/2014/main" id="{9082C341-2DDE-417F-90C9-00E7F6BEA5C1}"/>
              </a:ext>
            </a:extLst>
          </p:cNvPr>
          <p:cNvSpPr txBox="1"/>
          <p:nvPr/>
        </p:nvSpPr>
        <p:spPr>
          <a:xfrm>
            <a:off x="905203" y="1451759"/>
            <a:ext cx="1284920" cy="461665"/>
          </a:xfrm>
          <a:prstGeom prst="rect">
            <a:avLst/>
          </a:prstGeom>
          <a:noFill/>
        </p:spPr>
        <p:txBody>
          <a:bodyPr wrap="square" rtlCol="0">
            <a:spAutoFit/>
          </a:bodyPr>
          <a:lstStyle/>
          <a:p>
            <a:r>
              <a:rPr lang="en-US" altLang="zh-TW" dirty="0" err="1"/>
              <a:t>dp</a:t>
            </a:r>
            <a:r>
              <a:rPr lang="en-US" altLang="zh-TW" dirty="0"/>
              <a:t>(</a:t>
            </a:r>
            <a:r>
              <a:rPr lang="en-US" altLang="zh-TW" dirty="0" err="1"/>
              <a:t>n,m</a:t>
            </a:r>
            <a:r>
              <a:rPr lang="en-US" altLang="zh-TW" dirty="0"/>
              <a:t>)</a:t>
            </a:r>
            <a:endParaRPr lang="zh-TW" altLang="en-US" dirty="0"/>
          </a:p>
        </p:txBody>
      </p:sp>
      <p:cxnSp>
        <p:nvCxnSpPr>
          <p:cNvPr id="5" name="直線接點 4">
            <a:extLst>
              <a:ext uri="{FF2B5EF4-FFF2-40B4-BE49-F238E27FC236}">
                <a16:creationId xmlns:a16="http://schemas.microsoft.com/office/drawing/2014/main" id="{8520D0AE-9273-4B36-B2A8-69C9B86A8C0F}"/>
              </a:ext>
            </a:extLst>
          </p:cNvPr>
          <p:cNvCxnSpPr>
            <a:cxnSpLocks/>
          </p:cNvCxnSpPr>
          <p:nvPr/>
        </p:nvCxnSpPr>
        <p:spPr bwMode="auto">
          <a:xfrm>
            <a:off x="905203" y="1916832"/>
            <a:ext cx="1224136" cy="396230"/>
          </a:xfrm>
          <a:prstGeom prst="line">
            <a:avLst/>
          </a:prstGeom>
          <a:solidFill>
            <a:schemeClr val="accent1"/>
          </a:solidFill>
          <a:ln w="9525" cap="flat" cmpd="sng" algn="ctr">
            <a:solidFill>
              <a:schemeClr val="accent5">
                <a:lumMod val="90000"/>
              </a:schemeClr>
            </a:solidFill>
            <a:prstDash val="solid"/>
            <a:miter lim="800000"/>
            <a:headEnd type="none" w="med" len="med"/>
            <a:tailEnd type="none" w="med" len="med"/>
          </a:ln>
          <a:effec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B8B05C7E-9602-49B0-B5F7-E0AF4F5884A8}"/>
              </a:ext>
            </a:extLst>
          </p:cNvPr>
          <p:cNvSpPr txBox="1">
            <a:spLocks noChangeArrowheads="1"/>
          </p:cNvSpPr>
          <p:nvPr/>
        </p:nvSpPr>
        <p:spPr bwMode="auto">
          <a:xfrm>
            <a:off x="395288" y="701675"/>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2 =&gt; </a:t>
            </a:r>
            <a:r>
              <a:rPr lang="en-US" altLang="zh-TW" sz="2400" dirty="0" err="1">
                <a:latin typeface="Times New Roman" panose="02020603050405020304" pitchFamily="18" charset="0"/>
                <a:cs typeface="Times New Roman" panose="02020603050405020304" pitchFamily="18" charset="0"/>
              </a:rPr>
              <a:t>dp</a:t>
            </a:r>
            <a:r>
              <a:rPr lang="en-US" altLang="zh-TW" sz="2400" dirty="0">
                <a:latin typeface="Times New Roman" panose="02020603050405020304" pitchFamily="18" charset="0"/>
                <a:cs typeface="Times New Roman" panose="02020603050405020304" pitchFamily="18" charset="0"/>
              </a:rPr>
              <a:t>(4,1) = </a:t>
            </a:r>
            <a:r>
              <a:rPr lang="en-US" altLang="zh-TW" sz="2400" dirty="0" err="1">
                <a:solidFill>
                  <a:srgbClr val="0070C0"/>
                </a:solidFill>
                <a:latin typeface="Times New Roman" panose="02020603050405020304" pitchFamily="18" charset="0"/>
                <a:cs typeface="Times New Roman" panose="02020603050405020304" pitchFamily="18" charset="0"/>
              </a:rPr>
              <a:t>dp</a:t>
            </a:r>
            <a:r>
              <a:rPr lang="en-US" altLang="zh-TW" sz="2400" dirty="0">
                <a:solidFill>
                  <a:srgbClr val="0070C0"/>
                </a:solidFill>
                <a:latin typeface="Times New Roman" panose="02020603050405020304" pitchFamily="18" charset="0"/>
                <a:cs typeface="Times New Roman" panose="02020603050405020304" pitchFamily="18" charset="0"/>
              </a:rPr>
              <a:t>(3,1)</a:t>
            </a:r>
            <a:r>
              <a:rPr lang="en-US" altLang="zh-TW" sz="2400" dirty="0">
                <a:latin typeface="Times New Roman" panose="02020603050405020304" pitchFamily="18" charset="0"/>
                <a:cs typeface="Times New Roman" panose="02020603050405020304" pitchFamily="18" charset="0"/>
              </a:rPr>
              <a:t>*2-</a:t>
            </a:r>
            <a:r>
              <a:rPr lang="en-US" altLang="zh-TW" sz="2400" dirty="0">
                <a:solidFill>
                  <a:srgbClr val="FF0000"/>
                </a:solidFill>
                <a:latin typeface="Times New Roman" panose="02020603050405020304" pitchFamily="18" charset="0"/>
                <a:cs typeface="Times New Roman" panose="02020603050405020304" pitchFamily="18" charset="0"/>
              </a:rPr>
              <a:t>dp(1,1)</a:t>
            </a:r>
            <a:r>
              <a:rPr lang="en-US" altLang="zh-TW" sz="2400" dirty="0">
                <a:latin typeface="Times New Roman" panose="02020603050405020304" pitchFamily="18" charset="0"/>
                <a:cs typeface="Times New Roman" panose="02020603050405020304" pitchFamily="18" charset="0"/>
              </a:rPr>
              <a:t>=8  =&gt;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8</a:t>
            </a: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zh-TW" altLang="zh-TW" sz="2400" dirty="0">
                <a:solidFill>
                  <a:srgbClr val="000000"/>
                </a:solidFill>
              </a:rPr>
              <a:t>○</a:t>
            </a:r>
            <a:r>
              <a:rPr lang="zh-TW" altLang="en-US" sz="2400" dirty="0">
                <a:solidFill>
                  <a:srgbClr val="000000"/>
                </a:solidFill>
              </a:rPr>
              <a:t>為反面  </a:t>
            </a:r>
            <a:r>
              <a:rPr lang="zh-TW" altLang="zh-TW" dirty="0">
                <a:solidFill>
                  <a:srgbClr val="000000"/>
                </a:solidFill>
              </a:rPr>
              <a:t>⊕</a:t>
            </a:r>
            <a:r>
              <a:rPr lang="zh-TW" altLang="en-US" sz="2400" dirty="0">
                <a:solidFill>
                  <a:srgbClr val="000000"/>
                </a:solidFill>
              </a:rPr>
              <a:t>為正面</a:t>
            </a: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p:txBody>
      </p:sp>
      <p:sp>
        <p:nvSpPr>
          <p:cNvPr id="10243" name="投影片編號版面配置區 3">
            <a:extLst>
              <a:ext uri="{FF2B5EF4-FFF2-40B4-BE49-F238E27FC236}">
                <a16:creationId xmlns:a16="http://schemas.microsoft.com/office/drawing/2014/main" id="{61F4075A-2B86-4472-9F6A-B65AD273971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53342C37-0BE2-46FD-868C-A308CB431B03}" type="slidenum">
              <a:rPr kumimoji="0" lang="zh-TW" altLang="en-US" sz="1400" smtClean="0">
                <a:solidFill>
                  <a:schemeClr val="accent1"/>
                </a:solidFill>
                <a:ea typeface="新細明體" panose="02020500000000000000" pitchFamily="18" charset="-120"/>
              </a:rPr>
              <a:pPr>
                <a:spcBef>
                  <a:spcPct val="0"/>
                </a:spcBef>
                <a:buClrTx/>
                <a:buSzTx/>
                <a:buFontTx/>
                <a:buNone/>
              </a:pPr>
              <a:t>5</a:t>
            </a:fld>
            <a:endParaRPr kumimoji="0" lang="en-US" altLang="zh-TW" sz="1400">
              <a:solidFill>
                <a:schemeClr val="accent1"/>
              </a:solidFill>
              <a:ea typeface="新細明體" panose="02020500000000000000" pitchFamily="18" charset="-120"/>
            </a:endParaRPr>
          </a:p>
        </p:txBody>
      </p:sp>
      <p:graphicFrame>
        <p:nvGraphicFramePr>
          <p:cNvPr id="6" name="表格 5">
            <a:extLst>
              <a:ext uri="{FF2B5EF4-FFF2-40B4-BE49-F238E27FC236}">
                <a16:creationId xmlns:a16="http://schemas.microsoft.com/office/drawing/2014/main" id="{8762DD0A-5F2C-4B30-A146-2AAD15240F36}"/>
              </a:ext>
            </a:extLst>
          </p:cNvPr>
          <p:cNvGraphicFramePr>
            <a:graphicFrameLocks noGrp="1"/>
          </p:cNvGraphicFramePr>
          <p:nvPr/>
        </p:nvGraphicFramePr>
        <p:xfrm>
          <a:off x="1385888" y="1928813"/>
          <a:ext cx="6096000" cy="3169632"/>
        </p:xfrm>
        <a:graphic>
          <a:graphicData uri="http://schemas.openxmlformats.org/drawingml/2006/table">
            <a:tbl>
              <a:tblPr firstRow="1" bandRow="1">
                <a:tableStyleId>{22838BEF-8BB2-4498-84A7-C5851F593DF1}</a:tableStyleId>
              </a:tblPr>
              <a:tblGrid>
                <a:gridCol w="2376264">
                  <a:extLst>
                    <a:ext uri="{9D8B030D-6E8A-4147-A177-3AD203B41FA5}">
                      <a16:colId xmlns:a16="http://schemas.microsoft.com/office/drawing/2014/main" val="2045974970"/>
                    </a:ext>
                  </a:extLst>
                </a:gridCol>
                <a:gridCol w="671736">
                  <a:extLst>
                    <a:ext uri="{9D8B030D-6E8A-4147-A177-3AD203B41FA5}">
                      <a16:colId xmlns:a16="http://schemas.microsoft.com/office/drawing/2014/main" val="1873680843"/>
                    </a:ext>
                  </a:extLst>
                </a:gridCol>
                <a:gridCol w="2352600">
                  <a:extLst>
                    <a:ext uri="{9D8B030D-6E8A-4147-A177-3AD203B41FA5}">
                      <a16:colId xmlns:a16="http://schemas.microsoft.com/office/drawing/2014/main" val="1410004387"/>
                    </a:ext>
                  </a:extLst>
                </a:gridCol>
                <a:gridCol w="695400">
                  <a:extLst>
                    <a:ext uri="{9D8B030D-6E8A-4147-A177-3AD203B41FA5}">
                      <a16:colId xmlns:a16="http://schemas.microsoft.com/office/drawing/2014/main" val="169522919"/>
                    </a:ext>
                  </a:extLst>
                </a:gridCol>
              </a:tblGrid>
              <a:tr h="396081">
                <a:tc>
                  <a:txBody>
                    <a:bodyPr/>
                    <a:lstStyle/>
                    <a:p>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1" dirty="0"/>
                        <a:t>˅</a:t>
                      </a:r>
                    </a:p>
                  </a:txBody>
                  <a:tcPr marT="45702" marB="45702"/>
                </a:tc>
                <a:tc>
                  <a:txBody>
                    <a:bodyPr/>
                    <a:lstStyle/>
                    <a:p>
                      <a:r>
                        <a:rPr lang="zh-TW" altLang="zh-TW" sz="1600" b="1" kern="1200" dirty="0">
                          <a:solidFill>
                            <a:schemeClr val="dk1"/>
                          </a:solidFill>
                          <a:effectLst/>
                          <a:latin typeface="+mn-lt"/>
                          <a:ea typeface="+mn-ea"/>
                          <a:cs typeface="+mn-cs"/>
                        </a:rPr>
                        <a:t>○○○</a:t>
                      </a:r>
                      <a:r>
                        <a:rPr lang="zh-TW" altLang="en-US" sz="15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5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320987725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799183740"/>
                  </a:ext>
                </a:extLst>
              </a:tr>
              <a:tr h="396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253054653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1160069677"/>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279840308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196869196"/>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2256251293"/>
                  </a:ext>
                </a:extLst>
              </a:tr>
              <a:tr h="396081">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4185704224"/>
                  </a:ext>
                </a:extLst>
              </a:tr>
            </a:tbl>
          </a:graphicData>
        </a:graphic>
      </p:graphicFrame>
      <p:sp>
        <p:nvSpPr>
          <p:cNvPr id="2" name="矩形 1">
            <a:extLst>
              <a:ext uri="{FF2B5EF4-FFF2-40B4-BE49-F238E27FC236}">
                <a16:creationId xmlns:a16="http://schemas.microsoft.com/office/drawing/2014/main" id="{4E426DF6-77A5-440E-939A-9B1E92D1B92B}"/>
              </a:ext>
            </a:extLst>
          </p:cNvPr>
          <p:cNvSpPr/>
          <p:nvPr/>
        </p:nvSpPr>
        <p:spPr bwMode="auto">
          <a:xfrm>
            <a:off x="1385888" y="1928813"/>
            <a:ext cx="3042096" cy="1212155"/>
          </a:xfrm>
          <a:prstGeom prst="rect">
            <a:avLst/>
          </a:prstGeom>
          <a:noFill/>
          <a:ln w="28575" cap="flat" cmpd="sng" algn="ctr">
            <a:solidFill>
              <a:srgbClr val="0070C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a:ln>
                <a:noFill/>
              </a:ln>
              <a:solidFill>
                <a:schemeClr val="tx1"/>
              </a:solidFill>
              <a:effectLst/>
              <a:latin typeface="Tahoma" pitchFamily="34" charset="0"/>
              <a:ea typeface="新細明體" pitchFamily="18" charset="-120"/>
            </a:endParaRPr>
          </a:p>
        </p:txBody>
      </p:sp>
      <p:sp>
        <p:nvSpPr>
          <p:cNvPr id="7" name="矩形 6">
            <a:extLst>
              <a:ext uri="{FF2B5EF4-FFF2-40B4-BE49-F238E27FC236}">
                <a16:creationId xmlns:a16="http://schemas.microsoft.com/office/drawing/2014/main" id="{2FF8AEBB-4219-4D29-B318-DD9A1CD2E577}"/>
              </a:ext>
            </a:extLst>
          </p:cNvPr>
          <p:cNvSpPr/>
          <p:nvPr/>
        </p:nvSpPr>
        <p:spPr bwMode="auto">
          <a:xfrm>
            <a:off x="1385888" y="3508813"/>
            <a:ext cx="3042096" cy="784283"/>
          </a:xfrm>
          <a:prstGeom prst="rect">
            <a:avLst/>
          </a:prstGeom>
          <a:noFill/>
          <a:ln w="28575" cap="flat" cmpd="sng" algn="ctr">
            <a:solidFill>
              <a:srgbClr val="0070C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a:ln>
                <a:noFill/>
              </a:ln>
              <a:solidFill>
                <a:schemeClr val="tx1"/>
              </a:solidFill>
              <a:effectLst/>
              <a:latin typeface="Tahoma" pitchFamily="34" charset="0"/>
              <a:ea typeface="新細明體" pitchFamily="18" charset="-120"/>
            </a:endParaRPr>
          </a:p>
        </p:txBody>
      </p:sp>
      <p:sp>
        <p:nvSpPr>
          <p:cNvPr id="10" name="矩形 9">
            <a:extLst>
              <a:ext uri="{FF2B5EF4-FFF2-40B4-BE49-F238E27FC236}">
                <a16:creationId xmlns:a16="http://schemas.microsoft.com/office/drawing/2014/main" id="{BE6DC67B-70C5-4959-A0A6-8D4B52732A9B}"/>
              </a:ext>
            </a:extLst>
          </p:cNvPr>
          <p:cNvSpPr/>
          <p:nvPr/>
        </p:nvSpPr>
        <p:spPr bwMode="auto">
          <a:xfrm>
            <a:off x="4427984" y="3515813"/>
            <a:ext cx="3042096" cy="784283"/>
          </a:xfrm>
          <a:prstGeom prst="rect">
            <a:avLst/>
          </a:prstGeom>
          <a:noFill/>
          <a:ln w="28575" cap="flat" cmpd="sng" algn="ctr">
            <a:solidFill>
              <a:srgbClr val="0070C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a:ln>
                <a:noFill/>
              </a:ln>
              <a:solidFill>
                <a:schemeClr val="tx1"/>
              </a:solidFill>
              <a:effectLst/>
              <a:latin typeface="Tahoma" pitchFamily="34" charset="0"/>
              <a:ea typeface="新細明體" pitchFamily="18" charset="-120"/>
            </a:endParaRPr>
          </a:p>
        </p:txBody>
      </p:sp>
      <p:sp>
        <p:nvSpPr>
          <p:cNvPr id="11" name="矩形 10">
            <a:extLst>
              <a:ext uri="{FF2B5EF4-FFF2-40B4-BE49-F238E27FC236}">
                <a16:creationId xmlns:a16="http://schemas.microsoft.com/office/drawing/2014/main" id="{3E67474D-DF18-40BA-8D99-38C859F2420E}"/>
              </a:ext>
            </a:extLst>
          </p:cNvPr>
          <p:cNvSpPr/>
          <p:nvPr/>
        </p:nvSpPr>
        <p:spPr bwMode="auto">
          <a:xfrm>
            <a:off x="4439792" y="3515812"/>
            <a:ext cx="3042096" cy="784283"/>
          </a:xfrm>
          <a:prstGeom prst="rect">
            <a:avLst/>
          </a:prstGeom>
          <a:noFill/>
          <a:ln w="2857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a:ln>
                <a:noFill/>
              </a:ln>
              <a:solidFill>
                <a:schemeClr val="tx1"/>
              </a:solidFill>
              <a:effectLst/>
              <a:latin typeface="Tahoma" pitchFamily="34" charset="0"/>
              <a:ea typeface="新細明體" pitchFamily="18" charset="-120"/>
            </a:endParaRPr>
          </a:p>
        </p:txBody>
      </p:sp>
    </p:spTree>
    <p:extLst>
      <p:ext uri="{BB962C8B-B14F-4D97-AF65-F5344CB8AC3E}">
        <p14:creationId xmlns:p14="http://schemas.microsoft.com/office/powerpoint/2010/main" val="33928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77A6CA41-8BE0-493A-9C44-D4C2786C50AB}"/>
              </a:ext>
            </a:extLst>
          </p:cNvPr>
          <p:cNvSpPr txBox="1">
            <a:spLocks noChangeArrowheads="1"/>
          </p:cNvSpPr>
          <p:nvPr/>
        </p:nvSpPr>
        <p:spPr bwMode="auto">
          <a:xfrm>
            <a:off x="395288" y="701675"/>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eaLnBrk="1" hangingPunct="1">
              <a:lnSpc>
                <a:spcPct val="90000"/>
              </a:lnSpc>
              <a:buFont typeface="Wingdings" panose="05000000000000000000" pitchFamily="2" charset="2"/>
              <a:buNone/>
            </a:pPr>
            <a:r>
              <a:rPr lang="zh-TW" altLang="en-US" sz="2400" b="1" dirty="0">
                <a:solidFill>
                  <a:srgbClr val="3BA943"/>
                </a:solidFill>
                <a:latin typeface="Times New Roman" panose="02020603050405020304" pitchFamily="18" charset="0"/>
                <a:cs typeface="Times New Roman" panose="02020603050405020304" pitchFamily="18" charset="0"/>
              </a:rPr>
              <a:t>解法範例</a:t>
            </a:r>
            <a:r>
              <a:rPr lang="en-US" altLang="zh-TW" sz="2400" b="1" dirty="0">
                <a:solidFill>
                  <a:srgbClr val="3BA943"/>
                </a:solidFill>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1 =&gt; </a:t>
            </a:r>
            <a:r>
              <a:rPr lang="en-US" altLang="zh-TW" sz="2400" dirty="0" err="1">
                <a:latin typeface="Times New Roman" panose="02020603050405020304" pitchFamily="18" charset="0"/>
                <a:cs typeface="Times New Roman" panose="02020603050405020304" pitchFamily="18" charset="0"/>
              </a:rPr>
              <a:t>dp</a:t>
            </a:r>
            <a:r>
              <a:rPr lang="en-US" altLang="zh-TW" sz="2400" dirty="0">
                <a:latin typeface="Times New Roman" panose="02020603050405020304" pitchFamily="18" charset="0"/>
                <a:cs typeface="Times New Roman" panose="02020603050405020304" pitchFamily="18" charset="0"/>
              </a:rPr>
              <a:t>(4,0)=1  =&gt;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16-1</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15</a:t>
            </a: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zh-TW" altLang="zh-TW" sz="2400" dirty="0">
                <a:solidFill>
                  <a:srgbClr val="000000"/>
                </a:solidFill>
              </a:rPr>
              <a:t>○</a:t>
            </a:r>
            <a:r>
              <a:rPr lang="zh-TW" altLang="en-US" sz="2400" dirty="0">
                <a:solidFill>
                  <a:srgbClr val="000000"/>
                </a:solidFill>
              </a:rPr>
              <a:t>為反面  </a:t>
            </a:r>
            <a:r>
              <a:rPr lang="zh-TW" altLang="zh-TW" dirty="0">
                <a:solidFill>
                  <a:srgbClr val="000000"/>
                </a:solidFill>
              </a:rPr>
              <a:t>⊕</a:t>
            </a:r>
            <a:r>
              <a:rPr lang="zh-TW" altLang="en-US" sz="2400" dirty="0">
                <a:solidFill>
                  <a:srgbClr val="000000"/>
                </a:solidFill>
              </a:rPr>
              <a:t>為正面</a:t>
            </a: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p:txBody>
      </p:sp>
      <p:sp>
        <p:nvSpPr>
          <p:cNvPr id="9219" name="投影片編號版面配置區 3">
            <a:extLst>
              <a:ext uri="{FF2B5EF4-FFF2-40B4-BE49-F238E27FC236}">
                <a16:creationId xmlns:a16="http://schemas.microsoft.com/office/drawing/2014/main" id="{0C1EEAD5-56C4-4BF8-B57F-9C8E02B8EEE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F2B45D9E-3580-4F90-906F-A00186766270}" type="slidenum">
              <a:rPr kumimoji="0" lang="zh-TW" altLang="en-US" sz="1400" smtClean="0">
                <a:solidFill>
                  <a:schemeClr val="accent1"/>
                </a:solidFill>
                <a:ea typeface="新細明體" panose="02020500000000000000" pitchFamily="18" charset="-120"/>
              </a:rPr>
              <a:pPr>
                <a:spcBef>
                  <a:spcPct val="0"/>
                </a:spcBef>
                <a:buClrTx/>
                <a:buSzTx/>
                <a:buFontTx/>
                <a:buNone/>
              </a:pPr>
              <a:t>6</a:t>
            </a:fld>
            <a:endParaRPr kumimoji="0" lang="en-US" altLang="zh-TW" sz="1400">
              <a:solidFill>
                <a:schemeClr val="accent1"/>
              </a:solidFill>
              <a:ea typeface="新細明體" panose="02020500000000000000" pitchFamily="18" charset="-120"/>
            </a:endParaRPr>
          </a:p>
        </p:txBody>
      </p:sp>
      <p:graphicFrame>
        <p:nvGraphicFramePr>
          <p:cNvPr id="6" name="表格 5">
            <a:extLst>
              <a:ext uri="{FF2B5EF4-FFF2-40B4-BE49-F238E27FC236}">
                <a16:creationId xmlns:a16="http://schemas.microsoft.com/office/drawing/2014/main" id="{8762DD0A-5F2C-4B30-A146-2AAD15240F36}"/>
              </a:ext>
            </a:extLst>
          </p:cNvPr>
          <p:cNvGraphicFramePr>
            <a:graphicFrameLocks noGrp="1"/>
          </p:cNvGraphicFramePr>
          <p:nvPr/>
        </p:nvGraphicFramePr>
        <p:xfrm>
          <a:off x="1385888" y="1928813"/>
          <a:ext cx="6096000" cy="3169632"/>
        </p:xfrm>
        <a:graphic>
          <a:graphicData uri="http://schemas.openxmlformats.org/drawingml/2006/table">
            <a:tbl>
              <a:tblPr firstRow="1" bandRow="1">
                <a:tableStyleId>{22838BEF-8BB2-4498-84A7-C5851F593DF1}</a:tableStyleId>
              </a:tblPr>
              <a:tblGrid>
                <a:gridCol w="2376264">
                  <a:extLst>
                    <a:ext uri="{9D8B030D-6E8A-4147-A177-3AD203B41FA5}">
                      <a16:colId xmlns:a16="http://schemas.microsoft.com/office/drawing/2014/main" val="2045974970"/>
                    </a:ext>
                  </a:extLst>
                </a:gridCol>
                <a:gridCol w="671736">
                  <a:extLst>
                    <a:ext uri="{9D8B030D-6E8A-4147-A177-3AD203B41FA5}">
                      <a16:colId xmlns:a16="http://schemas.microsoft.com/office/drawing/2014/main" val="1873680843"/>
                    </a:ext>
                  </a:extLst>
                </a:gridCol>
                <a:gridCol w="2352600">
                  <a:extLst>
                    <a:ext uri="{9D8B030D-6E8A-4147-A177-3AD203B41FA5}">
                      <a16:colId xmlns:a16="http://schemas.microsoft.com/office/drawing/2014/main" val="1410004387"/>
                    </a:ext>
                  </a:extLst>
                </a:gridCol>
                <a:gridCol w="695400">
                  <a:extLst>
                    <a:ext uri="{9D8B030D-6E8A-4147-A177-3AD203B41FA5}">
                      <a16:colId xmlns:a16="http://schemas.microsoft.com/office/drawing/2014/main" val="169522919"/>
                    </a:ext>
                  </a:extLst>
                </a:gridCol>
              </a:tblGrid>
              <a:tr h="396081">
                <a:tc>
                  <a:txBody>
                    <a:bodyPr/>
                    <a:lstStyle/>
                    <a:p>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p>
                  </a:txBody>
                  <a:tcPr marT="45702" marB="45702"/>
                </a:tc>
                <a:tc>
                  <a:txBody>
                    <a:bodyPr/>
                    <a:lstStyle/>
                    <a:p>
                      <a:r>
                        <a:rPr lang="zh-TW" altLang="zh-TW" sz="1600" b="1" kern="1200" dirty="0">
                          <a:solidFill>
                            <a:schemeClr val="dk1"/>
                          </a:solidFill>
                          <a:effectLst/>
                          <a:latin typeface="+mn-lt"/>
                          <a:ea typeface="+mn-ea"/>
                          <a:cs typeface="+mn-cs"/>
                        </a:rPr>
                        <a:t>○○○</a:t>
                      </a:r>
                      <a:r>
                        <a:rPr lang="zh-TW" altLang="en-US" sz="15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5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320987725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799183740"/>
                  </a:ext>
                </a:extLst>
              </a:tr>
              <a:tr h="396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253054653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1160069677"/>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279840308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196869196"/>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extLst>
                  <a:ext uri="{0D108BD9-81ED-4DB2-BD59-A6C34878D82A}">
                    <a16:rowId xmlns:a16="http://schemas.microsoft.com/office/drawing/2014/main" val="2256251293"/>
                  </a:ext>
                </a:extLst>
              </a:tr>
              <a:tr h="396081">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4185704224"/>
                  </a:ext>
                </a:extLst>
              </a:tr>
            </a:tbl>
          </a:graphicData>
        </a:graphic>
      </p:graphicFrame>
    </p:spTree>
    <p:extLst>
      <p:ext uri="{BB962C8B-B14F-4D97-AF65-F5344CB8AC3E}">
        <p14:creationId xmlns:p14="http://schemas.microsoft.com/office/powerpoint/2010/main" val="52794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B8B05C7E-9602-49B0-B5F7-E0AF4F5884A8}"/>
              </a:ext>
            </a:extLst>
          </p:cNvPr>
          <p:cNvSpPr txBox="1">
            <a:spLocks noChangeArrowheads="1"/>
          </p:cNvSpPr>
          <p:nvPr/>
        </p:nvSpPr>
        <p:spPr bwMode="auto">
          <a:xfrm>
            <a:off x="395288" y="701675"/>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2 =&gt; </a:t>
            </a:r>
            <a:r>
              <a:rPr lang="en-US" altLang="zh-TW" sz="2400" dirty="0" err="1">
                <a:latin typeface="Times New Roman" panose="02020603050405020304" pitchFamily="18" charset="0"/>
                <a:cs typeface="Times New Roman" panose="02020603050405020304" pitchFamily="18" charset="0"/>
              </a:rPr>
              <a:t>dp</a:t>
            </a:r>
            <a:r>
              <a:rPr lang="en-US" altLang="zh-TW" sz="2400" dirty="0">
                <a:latin typeface="Times New Roman" panose="02020603050405020304" pitchFamily="18" charset="0"/>
                <a:cs typeface="Times New Roman" panose="02020603050405020304" pitchFamily="18" charset="0"/>
              </a:rPr>
              <a:t>(4,1)=8  =&gt;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16-8</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8</a:t>
            </a: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zh-TW" altLang="zh-TW" sz="2400" dirty="0">
                <a:solidFill>
                  <a:srgbClr val="000000"/>
                </a:solidFill>
              </a:rPr>
              <a:t>○</a:t>
            </a:r>
            <a:r>
              <a:rPr lang="zh-TW" altLang="en-US" sz="2400" dirty="0">
                <a:solidFill>
                  <a:srgbClr val="000000"/>
                </a:solidFill>
              </a:rPr>
              <a:t>為反面  </a:t>
            </a:r>
            <a:r>
              <a:rPr lang="zh-TW" altLang="zh-TW" dirty="0">
                <a:solidFill>
                  <a:srgbClr val="000000"/>
                </a:solidFill>
              </a:rPr>
              <a:t>⊕</a:t>
            </a:r>
            <a:r>
              <a:rPr lang="zh-TW" altLang="en-US" sz="2400" dirty="0">
                <a:solidFill>
                  <a:srgbClr val="000000"/>
                </a:solidFill>
              </a:rPr>
              <a:t>為正面</a:t>
            </a: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p:txBody>
      </p:sp>
      <p:sp>
        <p:nvSpPr>
          <p:cNvPr id="10243" name="投影片編號版面配置區 3">
            <a:extLst>
              <a:ext uri="{FF2B5EF4-FFF2-40B4-BE49-F238E27FC236}">
                <a16:creationId xmlns:a16="http://schemas.microsoft.com/office/drawing/2014/main" id="{61F4075A-2B86-4472-9F6A-B65AD273971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53342C37-0BE2-46FD-868C-A308CB431B03}" type="slidenum">
              <a:rPr kumimoji="0" lang="zh-TW" altLang="en-US" sz="1400" smtClean="0">
                <a:solidFill>
                  <a:schemeClr val="accent1"/>
                </a:solidFill>
                <a:ea typeface="新細明體" panose="02020500000000000000" pitchFamily="18" charset="-120"/>
              </a:rPr>
              <a:pPr>
                <a:spcBef>
                  <a:spcPct val="0"/>
                </a:spcBef>
                <a:buClrTx/>
                <a:buSzTx/>
                <a:buFontTx/>
                <a:buNone/>
              </a:pPr>
              <a:t>7</a:t>
            </a:fld>
            <a:endParaRPr kumimoji="0" lang="en-US" altLang="zh-TW" sz="1400">
              <a:solidFill>
                <a:schemeClr val="accent1"/>
              </a:solidFill>
              <a:ea typeface="新細明體" panose="02020500000000000000" pitchFamily="18" charset="-120"/>
            </a:endParaRPr>
          </a:p>
        </p:txBody>
      </p:sp>
      <p:graphicFrame>
        <p:nvGraphicFramePr>
          <p:cNvPr id="6" name="表格 5">
            <a:extLst>
              <a:ext uri="{FF2B5EF4-FFF2-40B4-BE49-F238E27FC236}">
                <a16:creationId xmlns:a16="http://schemas.microsoft.com/office/drawing/2014/main" id="{8762DD0A-5F2C-4B30-A146-2AAD15240F36}"/>
              </a:ext>
            </a:extLst>
          </p:cNvPr>
          <p:cNvGraphicFramePr>
            <a:graphicFrameLocks noGrp="1"/>
          </p:cNvGraphicFramePr>
          <p:nvPr>
            <p:extLst>
              <p:ext uri="{D42A27DB-BD31-4B8C-83A1-F6EECF244321}">
                <p14:modId xmlns:p14="http://schemas.microsoft.com/office/powerpoint/2010/main" val="3773650986"/>
              </p:ext>
            </p:extLst>
          </p:nvPr>
        </p:nvGraphicFramePr>
        <p:xfrm>
          <a:off x="1385888" y="1928813"/>
          <a:ext cx="6096000" cy="3169632"/>
        </p:xfrm>
        <a:graphic>
          <a:graphicData uri="http://schemas.openxmlformats.org/drawingml/2006/table">
            <a:tbl>
              <a:tblPr firstRow="1" bandRow="1">
                <a:tableStyleId>{22838BEF-8BB2-4498-84A7-C5851F593DF1}</a:tableStyleId>
              </a:tblPr>
              <a:tblGrid>
                <a:gridCol w="2376264">
                  <a:extLst>
                    <a:ext uri="{9D8B030D-6E8A-4147-A177-3AD203B41FA5}">
                      <a16:colId xmlns:a16="http://schemas.microsoft.com/office/drawing/2014/main" val="2045974970"/>
                    </a:ext>
                  </a:extLst>
                </a:gridCol>
                <a:gridCol w="671736">
                  <a:extLst>
                    <a:ext uri="{9D8B030D-6E8A-4147-A177-3AD203B41FA5}">
                      <a16:colId xmlns:a16="http://schemas.microsoft.com/office/drawing/2014/main" val="1873680843"/>
                    </a:ext>
                  </a:extLst>
                </a:gridCol>
                <a:gridCol w="2352600">
                  <a:extLst>
                    <a:ext uri="{9D8B030D-6E8A-4147-A177-3AD203B41FA5}">
                      <a16:colId xmlns:a16="http://schemas.microsoft.com/office/drawing/2014/main" val="1410004387"/>
                    </a:ext>
                  </a:extLst>
                </a:gridCol>
                <a:gridCol w="695400">
                  <a:extLst>
                    <a:ext uri="{9D8B030D-6E8A-4147-A177-3AD203B41FA5}">
                      <a16:colId xmlns:a16="http://schemas.microsoft.com/office/drawing/2014/main" val="169522919"/>
                    </a:ext>
                  </a:extLst>
                </a:gridCol>
              </a:tblGrid>
              <a:tr h="396081">
                <a:tc>
                  <a:txBody>
                    <a:bodyPr/>
                    <a:lstStyle/>
                    <a:p>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1" dirty="0"/>
                        <a:t>˅</a:t>
                      </a:r>
                    </a:p>
                  </a:txBody>
                  <a:tcPr marT="45702" marB="45702"/>
                </a:tc>
                <a:tc>
                  <a:txBody>
                    <a:bodyPr/>
                    <a:lstStyle/>
                    <a:p>
                      <a:r>
                        <a:rPr lang="zh-TW" altLang="zh-TW" sz="1600" b="1" kern="1200" dirty="0">
                          <a:solidFill>
                            <a:schemeClr val="dk1"/>
                          </a:solidFill>
                          <a:effectLst/>
                          <a:latin typeface="+mn-lt"/>
                          <a:ea typeface="+mn-ea"/>
                          <a:cs typeface="+mn-cs"/>
                        </a:rPr>
                        <a:t>○○○</a:t>
                      </a:r>
                      <a:r>
                        <a:rPr lang="zh-TW" altLang="en-US" sz="15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5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320987725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799183740"/>
                  </a:ext>
                </a:extLst>
              </a:tr>
              <a:tr h="396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253054653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1160069677"/>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279840308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196869196"/>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2256251293"/>
                  </a:ext>
                </a:extLst>
              </a:tr>
              <a:tr h="396081">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418570422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CE34EDCF-CB39-47FF-B3FC-347E81F23E73}"/>
              </a:ext>
            </a:extLst>
          </p:cNvPr>
          <p:cNvSpPr txBox="1">
            <a:spLocks noChangeArrowheads="1"/>
          </p:cNvSpPr>
          <p:nvPr/>
        </p:nvSpPr>
        <p:spPr bwMode="auto">
          <a:xfrm>
            <a:off x="395288" y="701675"/>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3 =&gt; </a:t>
            </a:r>
            <a:r>
              <a:rPr lang="en-US" altLang="zh-TW" sz="2400" dirty="0" err="1">
                <a:latin typeface="Times New Roman" panose="02020603050405020304" pitchFamily="18" charset="0"/>
                <a:cs typeface="Times New Roman" panose="02020603050405020304" pitchFamily="18" charset="0"/>
              </a:rPr>
              <a:t>dp</a:t>
            </a:r>
            <a:r>
              <a:rPr lang="en-US" altLang="zh-TW" sz="2400" dirty="0">
                <a:latin typeface="Times New Roman" panose="02020603050405020304" pitchFamily="18" charset="0"/>
                <a:cs typeface="Times New Roman" panose="02020603050405020304" pitchFamily="18" charset="0"/>
              </a:rPr>
              <a:t>(4,2)=13 =&gt;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16-13</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=&gt;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3</a:t>
            </a: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zh-TW" altLang="en-US" sz="2400" dirty="0">
                <a:latin typeface="Times New Roman" panose="02020603050405020304" pitchFamily="18" charset="0"/>
                <a:cs typeface="Times New Roman" panose="02020603050405020304" pitchFamily="18" charset="0"/>
              </a:rPr>
              <a:t>            </a:t>
            </a:r>
            <a:r>
              <a:rPr lang="zh-TW" altLang="zh-TW" sz="2400" dirty="0">
                <a:solidFill>
                  <a:srgbClr val="000000"/>
                </a:solidFill>
              </a:rPr>
              <a:t>○</a:t>
            </a:r>
            <a:r>
              <a:rPr lang="zh-TW" altLang="en-US" sz="2400" dirty="0">
                <a:solidFill>
                  <a:srgbClr val="000000"/>
                </a:solidFill>
              </a:rPr>
              <a:t>為反面  </a:t>
            </a:r>
            <a:r>
              <a:rPr lang="zh-TW" altLang="zh-TW" dirty="0">
                <a:solidFill>
                  <a:srgbClr val="000000"/>
                </a:solidFill>
              </a:rPr>
              <a:t>⊕</a:t>
            </a:r>
            <a:r>
              <a:rPr lang="zh-TW" altLang="en-US" sz="2400" dirty="0">
                <a:solidFill>
                  <a:srgbClr val="000000"/>
                </a:solidFill>
              </a:rPr>
              <a:t>為正面</a:t>
            </a: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en-US" altLang="zh-TW" sz="2400" dirty="0">
              <a:latin typeface="Times New Roman" panose="02020603050405020304" pitchFamily="18" charset="0"/>
              <a:cs typeface="Times New Roman" panose="02020603050405020304" pitchFamily="18" charset="0"/>
            </a:endParaRPr>
          </a:p>
        </p:txBody>
      </p:sp>
      <p:sp>
        <p:nvSpPr>
          <p:cNvPr id="12291" name="投影片編號版面配置區 3">
            <a:extLst>
              <a:ext uri="{FF2B5EF4-FFF2-40B4-BE49-F238E27FC236}">
                <a16:creationId xmlns:a16="http://schemas.microsoft.com/office/drawing/2014/main" id="{86B39AF5-17E2-433D-AD6A-361838B4435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5258447A-AF04-4E1C-8434-1C48DCC325A2}" type="slidenum">
              <a:rPr kumimoji="0" lang="zh-TW" altLang="en-US" sz="1400" smtClean="0">
                <a:solidFill>
                  <a:schemeClr val="accent1"/>
                </a:solidFill>
                <a:ea typeface="新細明體" panose="02020500000000000000" pitchFamily="18" charset="-120"/>
              </a:rPr>
              <a:pPr>
                <a:spcBef>
                  <a:spcPct val="0"/>
                </a:spcBef>
                <a:buClrTx/>
                <a:buSzTx/>
                <a:buFontTx/>
                <a:buNone/>
              </a:pPr>
              <a:t>8</a:t>
            </a:fld>
            <a:endParaRPr kumimoji="0" lang="en-US" altLang="zh-TW" sz="1400">
              <a:solidFill>
                <a:schemeClr val="accent1"/>
              </a:solidFill>
              <a:ea typeface="新細明體" panose="02020500000000000000" pitchFamily="18" charset="-120"/>
            </a:endParaRPr>
          </a:p>
        </p:txBody>
      </p:sp>
      <p:graphicFrame>
        <p:nvGraphicFramePr>
          <p:cNvPr id="6" name="表格 5">
            <a:extLst>
              <a:ext uri="{FF2B5EF4-FFF2-40B4-BE49-F238E27FC236}">
                <a16:creationId xmlns:a16="http://schemas.microsoft.com/office/drawing/2014/main" id="{8762DD0A-5F2C-4B30-A146-2AAD15240F36}"/>
              </a:ext>
            </a:extLst>
          </p:cNvPr>
          <p:cNvGraphicFramePr>
            <a:graphicFrameLocks noGrp="1"/>
          </p:cNvGraphicFramePr>
          <p:nvPr/>
        </p:nvGraphicFramePr>
        <p:xfrm>
          <a:off x="1385888" y="1928813"/>
          <a:ext cx="6096000" cy="3169632"/>
        </p:xfrm>
        <a:graphic>
          <a:graphicData uri="http://schemas.openxmlformats.org/drawingml/2006/table">
            <a:tbl>
              <a:tblPr firstRow="1" bandRow="1">
                <a:tableStyleId>{22838BEF-8BB2-4498-84A7-C5851F593DF1}</a:tableStyleId>
              </a:tblPr>
              <a:tblGrid>
                <a:gridCol w="2376264">
                  <a:extLst>
                    <a:ext uri="{9D8B030D-6E8A-4147-A177-3AD203B41FA5}">
                      <a16:colId xmlns:a16="http://schemas.microsoft.com/office/drawing/2014/main" val="2045974970"/>
                    </a:ext>
                  </a:extLst>
                </a:gridCol>
                <a:gridCol w="671736">
                  <a:extLst>
                    <a:ext uri="{9D8B030D-6E8A-4147-A177-3AD203B41FA5}">
                      <a16:colId xmlns:a16="http://schemas.microsoft.com/office/drawing/2014/main" val="1873680843"/>
                    </a:ext>
                  </a:extLst>
                </a:gridCol>
                <a:gridCol w="2352600">
                  <a:extLst>
                    <a:ext uri="{9D8B030D-6E8A-4147-A177-3AD203B41FA5}">
                      <a16:colId xmlns:a16="http://schemas.microsoft.com/office/drawing/2014/main" val="1410004387"/>
                    </a:ext>
                  </a:extLst>
                </a:gridCol>
                <a:gridCol w="695400">
                  <a:extLst>
                    <a:ext uri="{9D8B030D-6E8A-4147-A177-3AD203B41FA5}">
                      <a16:colId xmlns:a16="http://schemas.microsoft.com/office/drawing/2014/main" val="169522919"/>
                    </a:ext>
                  </a:extLst>
                </a:gridCol>
              </a:tblGrid>
              <a:tr h="396081">
                <a:tc>
                  <a:txBody>
                    <a:bodyPr/>
                    <a:lstStyle/>
                    <a:p>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en-US" sz="15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5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320987725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799183740"/>
                  </a:ext>
                </a:extLst>
              </a:tr>
              <a:tr h="396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253054653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1160069677"/>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2798403083"/>
                  </a:ext>
                </a:extLst>
              </a:tr>
              <a:tr h="396081">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2000" b="1" kern="1200" dirty="0">
                          <a:solidFill>
                            <a:schemeClr val="dk1"/>
                          </a:solidFill>
                          <a:effectLst/>
                          <a:latin typeface="+mn-lt"/>
                          <a:ea typeface="+mn-ea"/>
                          <a:cs typeface="+mn-cs"/>
                        </a:rPr>
                        <a:t>⊕</a:t>
                      </a:r>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extLst>
                  <a:ext uri="{0D108BD9-81ED-4DB2-BD59-A6C34878D82A}">
                    <a16:rowId xmlns:a16="http://schemas.microsoft.com/office/drawing/2014/main" val="196869196"/>
                  </a:ext>
                </a:extLst>
              </a:tr>
              <a:tr h="396081">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r>
                        <a:rPr lang="zh-TW" altLang="en-US" sz="1800" b="1" dirty="0"/>
                        <a:t>˅</a:t>
                      </a:r>
                      <a:endParaRPr lang="zh-TW" altLang="en-US" sz="1800" dirty="0"/>
                    </a:p>
                  </a:txBody>
                  <a:tcPr marT="45702" marB="45702"/>
                </a:tc>
                <a:tc>
                  <a:txBody>
                    <a:bodyPr/>
                    <a:lstStyle/>
                    <a:p>
                      <a:r>
                        <a:rPr lang="zh-TW" altLang="zh-TW" sz="1600" b="1" kern="1200" dirty="0">
                          <a:solidFill>
                            <a:schemeClr val="dk1"/>
                          </a:solidFill>
                          <a:effectLst/>
                          <a:latin typeface="+mn-lt"/>
                          <a:ea typeface="+mn-ea"/>
                          <a:cs typeface="+mn-cs"/>
                        </a:rPr>
                        <a:t>○</a:t>
                      </a:r>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2256251293"/>
                  </a:ext>
                </a:extLst>
              </a:tr>
              <a:tr h="396081">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16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a:p>
                  </a:txBody>
                  <a:tcPr marT="45702" marB="45702"/>
                </a:tc>
                <a:tc>
                  <a:txBody>
                    <a:bodyPr/>
                    <a:lstStyle/>
                    <a:p>
                      <a:r>
                        <a:rPr lang="zh-TW" altLang="zh-TW" sz="2000" b="1" kern="1200" dirty="0">
                          <a:solidFill>
                            <a:schemeClr val="dk1"/>
                          </a:solidFill>
                          <a:effectLst/>
                          <a:latin typeface="+mn-lt"/>
                          <a:ea typeface="+mn-ea"/>
                          <a:cs typeface="+mn-cs"/>
                        </a:rPr>
                        <a:t>⊕⊕⊕</a:t>
                      </a:r>
                      <a:r>
                        <a:rPr lang="zh-TW" altLang="en-US" sz="1600" b="1" kern="1200" dirty="0">
                          <a:solidFill>
                            <a:schemeClr val="dk1"/>
                          </a:solidFill>
                          <a:effectLst/>
                          <a:latin typeface="+mn-lt"/>
                          <a:ea typeface="+mn-ea"/>
                          <a:cs typeface="+mn-cs"/>
                        </a:rPr>
                        <a:t>   </a:t>
                      </a:r>
                      <a:r>
                        <a:rPr lang="zh-TW" altLang="zh-TW" sz="2000" b="1" kern="1200" dirty="0">
                          <a:solidFill>
                            <a:schemeClr val="dk1"/>
                          </a:solidFill>
                          <a:effectLst/>
                          <a:latin typeface="+mn-lt"/>
                          <a:ea typeface="+mn-ea"/>
                          <a:cs typeface="+mn-cs"/>
                        </a:rPr>
                        <a:t>⊕</a:t>
                      </a:r>
                      <a:endParaRPr lang="zh-TW" altLang="en-US" sz="1600" dirty="0"/>
                    </a:p>
                  </a:txBody>
                  <a:tcPr marT="45702" marB="45702"/>
                </a:tc>
                <a:tc>
                  <a:txBody>
                    <a:bodyPr/>
                    <a:lstStyle/>
                    <a:p>
                      <a:endParaRPr lang="zh-TW" altLang="en-US" sz="1800" dirty="0"/>
                    </a:p>
                  </a:txBody>
                  <a:tcPr marT="45702" marB="45702"/>
                </a:tc>
                <a:extLst>
                  <a:ext uri="{0D108BD9-81ED-4DB2-BD59-A6C34878D82A}">
                    <a16:rowId xmlns:a16="http://schemas.microsoft.com/office/drawing/2014/main" val="418570422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投影片編號版面配置區 3">
            <a:extLst>
              <a:ext uri="{FF2B5EF4-FFF2-40B4-BE49-F238E27FC236}">
                <a16:creationId xmlns:a16="http://schemas.microsoft.com/office/drawing/2014/main" id="{1C6A2455-E6DA-4105-85D8-FF85487A12D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a:spcBef>
                <a:spcPct val="0"/>
              </a:spcBef>
              <a:buClrTx/>
              <a:buSzTx/>
              <a:buFontTx/>
              <a:buNone/>
            </a:pPr>
            <a:fld id="{80E387E7-6C24-47C3-A43F-EABBDC551EBB}" type="slidenum">
              <a:rPr kumimoji="0" lang="zh-TW" altLang="en-US" sz="1400" smtClean="0">
                <a:solidFill>
                  <a:schemeClr val="accent1"/>
                </a:solidFill>
                <a:ea typeface="新細明體" panose="02020500000000000000" pitchFamily="18" charset="-120"/>
              </a:rPr>
              <a:pPr>
                <a:spcBef>
                  <a:spcPct val="0"/>
                </a:spcBef>
                <a:buClrTx/>
                <a:buSzTx/>
                <a:buFontTx/>
                <a:buNone/>
              </a:pPr>
              <a:t>9</a:t>
            </a:fld>
            <a:endParaRPr kumimoji="0" lang="en-US" altLang="zh-TW" sz="1400">
              <a:solidFill>
                <a:schemeClr val="accent1"/>
              </a:solidFill>
              <a:ea typeface="新細明體" panose="02020500000000000000" pitchFamily="18" charset="-120"/>
            </a:endParaRPr>
          </a:p>
        </p:txBody>
      </p:sp>
      <p:sp>
        <p:nvSpPr>
          <p:cNvPr id="17411" name="Rectangle 3">
            <a:extLst>
              <a:ext uri="{FF2B5EF4-FFF2-40B4-BE49-F238E27FC236}">
                <a16:creationId xmlns:a16="http://schemas.microsoft.com/office/drawing/2014/main" id="{866E72DC-B844-40ED-934A-479F30E67A84}"/>
              </a:ext>
            </a:extLst>
          </p:cNvPr>
          <p:cNvSpPr txBox="1">
            <a:spLocks noChangeArrowheads="1"/>
          </p:cNvSpPr>
          <p:nvPr/>
        </p:nvSpPr>
        <p:spPr bwMode="auto">
          <a:xfrm>
            <a:off x="533400" y="617538"/>
            <a:ext cx="807720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標楷體" panose="03000509000000000000" pitchFamily="65" charset="-120"/>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標楷體" panose="03000509000000000000" pitchFamily="65" charset="-120"/>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標楷體" panose="03000509000000000000" pitchFamily="65" charset="-120"/>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標楷體" panose="03000509000000000000" pitchFamily="65" charset="-120"/>
              </a:defRPr>
            </a:lvl9pPr>
          </a:lstStyle>
          <a:p>
            <a:pPr eaLnBrk="1" hangingPunct="1">
              <a:lnSpc>
                <a:spcPct val="90000"/>
              </a:lnSpc>
              <a:defRPr/>
            </a:pPr>
            <a:r>
              <a:rPr lang="zh-TW" altLang="en-US" sz="2400" b="1" dirty="0">
                <a:solidFill>
                  <a:srgbClr val="3BA943"/>
                </a:solidFill>
                <a:latin typeface="Times New Roman" panose="02020603050405020304" pitchFamily="18" charset="0"/>
                <a:cs typeface="Times New Roman" panose="02020603050405020304" pitchFamily="18" charset="0"/>
              </a:rPr>
              <a:t>討論：</a:t>
            </a:r>
            <a:endParaRPr lang="en-US" altLang="zh-TW" sz="2400" b="1" dirty="0">
              <a:solidFill>
                <a:srgbClr val="3BA943"/>
              </a:solidFill>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panose="05000000000000000000" pitchFamily="2" charset="2"/>
              <a:buNone/>
              <a:defRPr/>
            </a:pPr>
            <a:r>
              <a:rPr lang="zh-TW" altLang="en-US" sz="2400" dirty="0">
                <a:latin typeface="Times New Roman" panose="02020603050405020304" pitchFamily="18" charset="0"/>
                <a:cs typeface="Times New Roman" panose="02020603050405020304" pitchFamily="18" charset="0"/>
              </a:rPr>
              <a:t>為什麼要逆向思考</a:t>
            </a:r>
            <a:r>
              <a:rPr lang="en-US" altLang="zh-TW" sz="2400" dirty="0">
                <a:latin typeface="Times New Roman" panose="02020603050405020304" pitchFamily="18" charset="0"/>
                <a:cs typeface="Times New Roman" panose="02020603050405020304" pitchFamily="18" charset="0"/>
              </a:rPr>
              <a:t>?</a:t>
            </a: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	</a:t>
            </a:r>
            <a:r>
              <a:rPr lang="en-US" altLang="zh-TW" sz="2400" dirty="0" err="1">
                <a:latin typeface="Times New Roman" panose="02020603050405020304" pitchFamily="18" charset="0"/>
                <a:cs typeface="Times New Roman" panose="02020603050405020304" pitchFamily="18" charset="0"/>
              </a:rPr>
              <a:t>dp</a:t>
            </a:r>
            <a:r>
              <a:rPr lang="zh-TW" altLang="en-US" sz="2400" dirty="0">
                <a:latin typeface="Times New Roman" panose="02020603050405020304" pitchFamily="18" charset="0"/>
                <a:cs typeface="Times New Roman" panose="02020603050405020304" pitchFamily="18" charset="0"/>
              </a:rPr>
              <a:t>的概念是把大問題切割成小問題，再由小問題推出大問題的解。</a:t>
            </a:r>
            <a:endParaRPr lang="en-US" altLang="zh-TW" sz="2400" dirty="0">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	</a:t>
            </a:r>
            <a:r>
              <a:rPr lang="zh-TW" altLang="en-US" sz="2400" dirty="0">
                <a:latin typeface="Times New Roman" panose="02020603050405020304" pitchFamily="18" charset="0"/>
                <a:cs typeface="Times New Roman" panose="02020603050405020304" pitchFamily="18" charset="0"/>
              </a:rPr>
              <a:t>對於此題，若是逆向思考的話，只要考慮最後幾次是否符合答案要求；而以正向思考的話，小問題會有太多形式，還需多考慮到先前符合的情況在後來是否也符合。</a:t>
            </a:r>
            <a:endParaRPr lang="en-US" altLang="zh-TW" sz="2400" dirty="0">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endParaRPr lang="en-US" altLang="zh-TW" sz="2400" dirty="0">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None/>
              <a:defRPr/>
            </a:pPr>
            <a:r>
              <a:rPr lang="en-US" altLang="zh-TW" sz="2400" dirty="0">
                <a:latin typeface="Times New Roman" panose="02020603050405020304" pitchFamily="18" charset="0"/>
                <a:cs typeface="Times New Roman" panose="02020603050405020304" pitchFamily="18" charset="0"/>
              </a:rPr>
              <a:t>	</a:t>
            </a:r>
            <a:r>
              <a:rPr lang="zh-TW" altLang="en-US" sz="2400" dirty="0">
                <a:latin typeface="Times New Roman" panose="02020603050405020304" pitchFamily="18" charset="0"/>
                <a:cs typeface="Times New Roman" panose="02020603050405020304" pitchFamily="18" charset="0"/>
              </a:rPr>
              <a:t>簡單來說，先考慮所有情形再減去不符合的情形會比每次都要重新考慮有沒有後來才符合的情況要加入來的簡單。</a:t>
            </a:r>
            <a:endParaRPr lang="en-US" altLang="zh-TW" sz="2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標楷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3205</TotalTime>
  <Words>540</Words>
  <Application>Microsoft Office PowerPoint</Application>
  <PresentationFormat>如螢幕大小 (4:3)</PresentationFormat>
  <Paragraphs>233</Paragraphs>
  <Slides>9</Slides>
  <Notes>4</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9</vt:i4>
      </vt:variant>
    </vt:vector>
  </HeadingPairs>
  <TitlesOfParts>
    <vt:vector size="13" baseType="lpstr">
      <vt:lpstr>Tahoma</vt:lpstr>
      <vt:lpstr>Times New Roman</vt:lpstr>
      <vt:lpstr>Wingdings</vt:lpstr>
      <vt:lpstr>Blends</vt:lpstr>
      <vt:lpstr>10328: Coin Toss</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nsysu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3 Greedy methods</dc:title>
  <dc:creator>cby</dc:creator>
  <cp:lastModifiedBy>鈞富 張</cp:lastModifiedBy>
  <cp:revision>138</cp:revision>
  <dcterms:created xsi:type="dcterms:W3CDTF">1601-01-01T00:00:00Z</dcterms:created>
  <dcterms:modified xsi:type="dcterms:W3CDTF">2019-04-17T15:39:32Z</dcterms:modified>
</cp:coreProperties>
</file>