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07" r:id="rId2"/>
    <p:sldId id="309" r:id="rId3"/>
    <p:sldId id="313" r:id="rId4"/>
    <p:sldId id="314" r:id="rId5"/>
    <p:sldId id="315" r:id="rId6"/>
    <p:sldId id="316" r:id="rId7"/>
    <p:sldId id="317" r:id="rId8"/>
    <p:sldId id="318" r:id="rId9"/>
    <p:sldId id="319" r:id="rId10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  <a:srgbClr val="FF3300"/>
    <a:srgbClr val="3BA943"/>
    <a:srgbClr val="20C428"/>
    <a:srgbClr val="66FF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="" xmlns:a16="http://schemas.microsoft.com/office/drawing/2014/main" id="{4F7CBD91-A578-4D47-AD53-CBA76ADD38D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="" xmlns:a16="http://schemas.microsoft.com/office/drawing/2014/main" id="{91795E32-77FC-4819-9DD2-4F9A8E9628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BBA1555-A526-4B68-BBB1-33FD55214D3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="" xmlns:a16="http://schemas.microsoft.com/office/drawing/2014/main" id="{DF06489A-9CE5-40D5-B72B-BC8ADBFAD5F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="" xmlns:a16="http://schemas.microsoft.com/office/drawing/2014/main" id="{05F46C15-AD8C-47D5-8462-686D8F34C48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="" xmlns:a16="http://schemas.microsoft.com/office/drawing/2014/main" id="{EE93556D-0058-4B22-B56E-7B000679B5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6B4FE5-8B8D-45A5-BCF0-228B9BEB762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="" xmlns:a16="http://schemas.microsoft.com/office/drawing/2014/main" id="{D629FE94-BB73-4727-BB22-289A49BFDD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9440122-24BC-467C-B6F9-EDFB9827D7B1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="" xmlns:a16="http://schemas.microsoft.com/office/drawing/2014/main" id="{5868545D-53E1-40D3-BE45-1DB7054C03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="" xmlns:a16="http://schemas.microsoft.com/office/drawing/2014/main" id="{1366E2ED-3879-4909-917C-54C8632E4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A256BE44-338D-4AD8-B4DD-A8800BA0D2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A995432-79C2-41FF-A8FF-94DD0F1926D9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2C27C738-8ABD-4F4B-B10A-2447C96D4F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D200A322-9239-43F3-87A4-AECFCBAF0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="" xmlns:a16="http://schemas.microsoft.com/office/drawing/2014/main" id="{EA84C6E8-19AB-4241-A411-238E728648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1F0737F-0C54-4C94-93AD-64A0EBC05EFC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="" xmlns:a16="http://schemas.microsoft.com/office/drawing/2014/main" id="{3C09C49B-14EA-4C80-9670-7A1BD20F29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="" xmlns:a16="http://schemas.microsoft.com/office/drawing/2014/main" id="{033DFFAE-4259-4ED4-A87D-957D58B461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="" xmlns:a16="http://schemas.microsoft.com/office/drawing/2014/main" id="{565943F4-BB4A-4FC7-AF87-B94F18D9BE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F7A763B-48CA-4BD4-B55E-F05C7FA1E6E4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B55CD697-E4BC-4934-82B4-176879C878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F3C96E82-36B0-4F57-B742-431593465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="" xmlns:a16="http://schemas.microsoft.com/office/drawing/2014/main" id="{84FECE32-8A72-4343-877A-C602BBE4BDAB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="" xmlns:a16="http://schemas.microsoft.com/office/drawing/2014/main" id="{7B0D43DD-007A-4402-A0BE-332D1FC818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="" xmlns:a16="http://schemas.microsoft.com/office/drawing/2014/main" id="{B6B05296-E1DC-4BFF-A9BE-101442EBB0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="" xmlns:a16="http://schemas.microsoft.com/office/drawing/2014/main" id="{77A28713-5D66-40E7-AF26-39BA9FE3C1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="" xmlns:a16="http://schemas.microsoft.com/office/drawing/2014/main" id="{C1072E4E-CA8E-4B19-B121-085717134E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="" xmlns:a16="http://schemas.microsoft.com/office/drawing/2014/main" id="{95EE8A87-4733-4B92-9B11-792695D171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="" xmlns:a16="http://schemas.microsoft.com/office/drawing/2014/main" id="{35590F83-57BD-41EA-8BFF-CAE89DF8D5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F23EF0D1-1045-4266-AB75-76030F7ED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21BE95CB-1CA1-47E2-A9B3-5C07DCA24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EBDB2EF2-48AD-44A6-AE75-323DC364127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="" xmlns:a16="http://schemas.microsoft.com/office/drawing/2014/main" id="{7AFCD223-9876-4959-9B9C-A6B1087293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8A4B1-F84A-441D-99A5-2292697BCB48}" type="datetime1">
              <a:rPr lang="zh-TW" altLang="en-US"/>
              <a:pPr>
                <a:defRPr/>
              </a:pPr>
              <a:t>2019/5/2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="" xmlns:a16="http://schemas.microsoft.com/office/drawing/2014/main" id="{B97F3793-3BAC-4A2B-8A19-3535F5C0DE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="" xmlns:a16="http://schemas.microsoft.com/office/drawing/2014/main" id="{8A307DA2-94BC-4491-A696-0C6FEDA7B6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C4EA8-33C6-4912-9A03-4C03A3F051C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273181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="" xmlns:a16="http://schemas.microsoft.com/office/drawing/2014/main" id="{631712B1-BCB4-4598-919A-F8E0767B0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BF519-471B-4A2B-8539-BC95BAF5A63D}" type="datetime1">
              <a:rPr lang="zh-TW" altLang="en-US"/>
              <a:pPr>
                <a:defRPr/>
              </a:pPr>
              <a:t>2019/5/2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="" xmlns:a16="http://schemas.microsoft.com/office/drawing/2014/main" id="{E3BD6108-DE3C-439D-8BAF-6925612D7D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="" xmlns:a16="http://schemas.microsoft.com/office/drawing/2014/main" id="{A082B0D7-BB8E-4588-B02B-98F82D3A6B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8B87F-A084-43A0-8A93-F16B5C2D72B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18127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="" xmlns:a16="http://schemas.microsoft.com/office/drawing/2014/main" id="{1179A639-1AB0-434C-A056-7C848A34AB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B515C-A04C-49DD-A37A-D30E587F8529}" type="datetime1">
              <a:rPr lang="zh-TW" altLang="en-US"/>
              <a:pPr>
                <a:defRPr/>
              </a:pPr>
              <a:t>2019/5/2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="" xmlns:a16="http://schemas.microsoft.com/office/drawing/2014/main" id="{2585C08E-EA1A-4AFC-B61E-121EE0AAA2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="" xmlns:a16="http://schemas.microsoft.com/office/drawing/2014/main" id="{B3E97194-1AE3-4883-B8EC-B314FD03DA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8A00E-7DFA-43F6-9B1B-727EA46E292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419141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="" xmlns:a16="http://schemas.microsoft.com/office/drawing/2014/main" id="{0F0C6D85-434B-4965-BB9B-9DF0CB6A92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588DA-982F-4079-9437-C145A81616F2}" type="datetime1">
              <a:rPr lang="zh-TW" altLang="en-US"/>
              <a:pPr>
                <a:defRPr/>
              </a:pPr>
              <a:t>2019/5/2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="" xmlns:a16="http://schemas.microsoft.com/office/drawing/2014/main" id="{C9483462-1C89-4D95-BD0B-D3ED655195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="" xmlns:a16="http://schemas.microsoft.com/office/drawing/2014/main" id="{38F6B9F2-09FD-46DA-A81B-CC88E435A8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E2E04-705B-4B3F-9CF6-10EFAF7B662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99214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="" xmlns:a16="http://schemas.microsoft.com/office/drawing/2014/main" id="{A6AE54DD-7B14-4D38-82A7-D0F72EB471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766C1-6E9B-43FC-B0CB-B15C7C06D644}" type="datetime1">
              <a:rPr lang="zh-TW" altLang="en-US"/>
              <a:pPr>
                <a:defRPr/>
              </a:pPr>
              <a:t>2019/5/2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="" xmlns:a16="http://schemas.microsoft.com/office/drawing/2014/main" id="{77375E68-A095-4938-B72C-BEF524755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="" xmlns:a16="http://schemas.microsoft.com/office/drawing/2014/main" id="{6DAC5E4F-1CC7-45BE-AAB8-35E7DDA10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DE126-1BCD-49F5-AAA2-FF3CC067B6C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97610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="" xmlns:a16="http://schemas.microsoft.com/office/drawing/2014/main" id="{FDB78C88-EEEC-4B44-9F30-101C9916B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F1324-49EA-4F71-96A2-FF5EF01C5439}" type="datetime1">
              <a:rPr lang="zh-TW" altLang="en-US"/>
              <a:pPr>
                <a:defRPr/>
              </a:pPr>
              <a:t>2019/5/2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="" xmlns:a16="http://schemas.microsoft.com/office/drawing/2014/main" id="{DF21D95D-19FF-4BE8-8E4F-E6BDD555C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="" xmlns:a16="http://schemas.microsoft.com/office/drawing/2014/main" id="{E4F92D71-7FBD-4E5B-80E7-02838431B1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501C9-BFDD-4467-A82D-AB13CCF5A2C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414804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="" xmlns:a16="http://schemas.microsoft.com/office/drawing/2014/main" id="{D58BB016-E6C2-4C50-B5FD-A98502241C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DB9AF-39A6-4072-92F3-3EBE176B5CDD}" type="datetime1">
              <a:rPr lang="zh-TW" altLang="en-US"/>
              <a:pPr>
                <a:defRPr/>
              </a:pPr>
              <a:t>2019/5/2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="" xmlns:a16="http://schemas.microsoft.com/office/drawing/2014/main" id="{0106D43D-F43D-450B-96ED-FADA3AD1D7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="" xmlns:a16="http://schemas.microsoft.com/office/drawing/2014/main" id="{A7EF12B4-5088-47C8-95B9-F202AAC763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4D52A-3239-4B94-B896-01846F36CDE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687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="" xmlns:a16="http://schemas.microsoft.com/office/drawing/2014/main" id="{C0BDDD68-4308-43D2-95F1-51A7AA2D4C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330B9-CF9D-4ECC-A52D-22283E263C3D}" type="datetime1">
              <a:rPr lang="zh-TW" altLang="en-US"/>
              <a:pPr>
                <a:defRPr/>
              </a:pPr>
              <a:t>2019/5/2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="" xmlns:a16="http://schemas.microsoft.com/office/drawing/2014/main" id="{8C9FB352-D76E-4D61-979C-8E6931F065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="" xmlns:a16="http://schemas.microsoft.com/office/drawing/2014/main" id="{2C9F9A8D-8FFB-4C5C-AA3A-AAE12559DE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A4FA6-13C9-4DDD-B61C-FDF03125EB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231961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="" xmlns:a16="http://schemas.microsoft.com/office/drawing/2014/main" id="{BF9EDC34-D482-4EC8-AB68-3EDB826516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866E0-84F2-495B-85F5-B69A049B3FE0}" type="datetime1">
              <a:rPr lang="zh-TW" altLang="en-US"/>
              <a:pPr>
                <a:defRPr/>
              </a:pPr>
              <a:t>2019/5/2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="" xmlns:a16="http://schemas.microsoft.com/office/drawing/2014/main" id="{57BD0270-F53C-4598-B783-D269232E34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="" xmlns:a16="http://schemas.microsoft.com/office/drawing/2014/main" id="{73C3AFE5-C1D3-4E57-87E2-3787F240E0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DC85A-367A-4B9A-A627-DDDC823BACB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4141789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="" xmlns:a16="http://schemas.microsoft.com/office/drawing/2014/main" id="{71BB247A-4550-41D5-959A-45B438307A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A24CF-CF71-4A98-9C3D-E2064A2EE589}" type="datetime1">
              <a:rPr lang="zh-TW" altLang="en-US"/>
              <a:pPr>
                <a:defRPr/>
              </a:pPr>
              <a:t>2019/5/2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="" xmlns:a16="http://schemas.microsoft.com/office/drawing/2014/main" id="{6DF17828-1A91-4E9F-B870-54E3C9CB08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="" xmlns:a16="http://schemas.microsoft.com/office/drawing/2014/main" id="{3EDA4CB1-C5C8-4C6A-ADB5-A76E8EF429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F0B41-5B33-4849-A018-3FE85B501C5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889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="" xmlns:a16="http://schemas.microsoft.com/office/drawing/2014/main" id="{AB837D28-84FD-40EC-9770-DB301E75A8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B9799-984F-48E8-9604-F26869058A04}" type="datetime1">
              <a:rPr lang="zh-TW" altLang="en-US"/>
              <a:pPr>
                <a:defRPr/>
              </a:pPr>
              <a:t>2019/5/2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="" xmlns:a16="http://schemas.microsoft.com/office/drawing/2014/main" id="{08ED77C7-3AA6-4394-A58A-797E045BE5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="" xmlns:a16="http://schemas.microsoft.com/office/drawing/2014/main" id="{DDA5847E-4F1E-471A-9E07-7866F0AF5E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2036A-B902-4020-A1CC-AC28C6D9529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99414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="" xmlns:a16="http://schemas.microsoft.com/office/drawing/2014/main" id="{EA3E6F92-7928-43DB-A7AE-C50531158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="" xmlns:a16="http://schemas.microsoft.com/office/drawing/2014/main" id="{C7691412-DBD3-4B41-AAB9-FCEAC4DE3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="" xmlns:a16="http://schemas.microsoft.com/office/drawing/2014/main" id="{EC702F38-C5EF-408D-9FC7-AEB6ACF7C2D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FBEA926-A2EA-4365-884D-0D50A67C5AD9}" type="datetime1">
              <a:rPr lang="zh-TW" altLang="en-US"/>
              <a:pPr>
                <a:defRPr/>
              </a:pPr>
              <a:t>2019/5/2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="" xmlns:a16="http://schemas.microsoft.com/office/drawing/2014/main" id="{7CB1C783-8EF7-4637-8634-7511D579FE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="" xmlns:a16="http://schemas.microsoft.com/office/drawing/2014/main" id="{BF740A94-45F6-4C36-A0A6-12552F7AEA9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134A771-81E5-429E-A6B0-1A5C914912E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AD4D4CE6-F833-4CD3-9FF6-F9A1FB620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7DCF22-CB5F-42CE-8701-76222C6B022A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="" xmlns:a16="http://schemas.microsoft.com/office/drawing/2014/main" id="{D319477F-B807-44AF-826A-6BFD3F96F2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pitchFamily="18" charset="0"/>
              </a:rPr>
              <a:t>10664: Luggage</a:t>
            </a:r>
            <a:endParaRPr lang="en-US" altLang="zh-TW"/>
          </a:p>
        </p:txBody>
      </p:sp>
      <p:sp>
        <p:nvSpPr>
          <p:cNvPr id="4100" name="Rectangle 3">
            <a:extLst>
              <a:ext uri="{FF2B5EF4-FFF2-40B4-BE49-F238E27FC236}">
                <a16:creationId xmlns="" xmlns:a16="http://schemas.microsoft.com/office/drawing/2014/main" id="{859CE0E6-819D-485E-AB23-A03A187043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3276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664: Luggage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呂昇峰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19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個不同重量的貨物，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最大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  <a:r>
              <a:rPr lang="zh-TW" altLang="en-US" sz="2400" dirty="0">
                <a:latin typeface="Times New Roman" panose="02020603050405020304" pitchFamily="18" charset="0"/>
              </a:rPr>
              <a:t>、總重量不超過</a:t>
            </a:r>
            <a:r>
              <a:rPr lang="en-US" altLang="zh-TW" sz="2400" dirty="0">
                <a:latin typeface="Times New Roman" panose="02020603050405020304" pitchFamily="18" charset="0"/>
              </a:rPr>
              <a:t>200</a:t>
            </a:r>
            <a:r>
              <a:rPr lang="zh-TW" altLang="en-US" sz="2400" dirty="0">
                <a:latin typeface="Times New Roman" panose="02020603050405020304" pitchFamily="18" charset="0"/>
              </a:rPr>
              <a:t>，判斷能否放進兩台車，使兩台車的負重相同，可以的話輸出</a:t>
            </a:r>
            <a:r>
              <a:rPr lang="en-US" altLang="zh-TW" sz="2400" dirty="0">
                <a:latin typeface="Times New Roman" panose="02020603050405020304" pitchFamily="18" charset="0"/>
              </a:rPr>
              <a:t>YES</a:t>
            </a:r>
            <a:r>
              <a:rPr lang="zh-TW" altLang="en-US" sz="2400" dirty="0">
                <a:latin typeface="Times New Roman" panose="02020603050405020304" pitchFamily="18" charset="0"/>
              </a:rPr>
              <a:t>，否則輸出</a:t>
            </a:r>
            <a:r>
              <a:rPr lang="en-US" altLang="zh-TW" sz="2400" dirty="0">
                <a:latin typeface="Times New Roman" panose="02020603050405020304" pitchFamily="18" charset="0"/>
              </a:rPr>
              <a:t>NO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="" xmlns:a16="http://schemas.microsoft.com/office/drawing/2014/main" id="{CCB0294B-19FF-403F-AB8D-ED0182B56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16E54E-6377-4BE7-A9A1-D9F2767D79E3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C6D297AC-3C32-4A09-BF86-ABDF9B0F66C9}"/>
              </a:ext>
            </a:extLst>
          </p:cNvPr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381000" y="685800"/>
            <a:ext cx="2606675" cy="1495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	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	1 2 1 2 1</a:t>
            </a:r>
            <a:endParaRPr lang="zh-TW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	8 9 15 25 38 45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="" xmlns:a16="http://schemas.microsoft.com/office/drawing/2014/main" id="{8FD92382-4F2B-4395-AFB2-EAE3D65CC94F}"/>
              </a:ext>
            </a:extLst>
          </p:cNvPr>
          <p:cNvSpPr txBox="1">
            <a:spLocks noChangeAspect="1"/>
          </p:cNvSpPr>
          <p:nvPr/>
        </p:nvSpPr>
        <p:spPr>
          <a:xfrm>
            <a:off x="381000" y="4487863"/>
            <a:ext cx="8305800" cy="15700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lang="zh-TW" altLang="en-US" b="1" dirty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解法：</a:t>
            </a:r>
            <a:endParaRPr lang="en-US" altLang="zh-TW" b="1" dirty="0">
              <a:solidFill>
                <a:srgbClr val="3BA94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Clr>
                <a:srgbClr val="3333CC"/>
              </a:buClr>
              <a:buSzPct val="60000"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Partition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Clr>
                <a:srgbClr val="3333CC"/>
              </a:buClr>
              <a:buSzPct val="60000"/>
              <a:buFont typeface="Tahoma" panose="020B0604030504040204" pitchFamily="34" charset="0"/>
              <a:buAutoNum type="arabic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判斷總和是不是偶數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eaLnBrk="1" hangingPunct="1">
              <a:buClr>
                <a:srgbClr val="3333CC"/>
              </a:buClr>
              <a:buSzPct val="60000"/>
              <a:buFont typeface="Tahoma" panose="020B0604030504040204" pitchFamily="34" charset="0"/>
              <a:buAutoNum type="arabic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用動態規劃列出所有可能，檢查總重一半的組合是否存在</a:t>
            </a:r>
            <a:endParaRPr lang="zh-TW" altLang="en-US" dirty="0"/>
          </a:p>
        </p:txBody>
      </p:sp>
      <p:sp>
        <p:nvSpPr>
          <p:cNvPr id="6149" name="文字方塊 2">
            <a:extLst>
              <a:ext uri="{FF2B5EF4-FFF2-40B4-BE49-F238E27FC236}">
                <a16:creationId xmlns="" xmlns:a16="http://schemas.microsoft.com/office/drawing/2014/main" id="{8C710FA5-6678-4F1A-A707-5D3A8531D59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572000" y="981075"/>
            <a:ext cx="2016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latin typeface="標楷體" panose="03000509000000000000" pitchFamily="65" charset="-120"/>
              </a:rPr>
              <a:t>測資數</a:t>
            </a:r>
            <a:endParaRPr lang="en-US" altLang="zh-TW" sz="2400">
              <a:latin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latin typeface="標楷體" panose="03000509000000000000" pitchFamily="65" charset="-120"/>
              </a:rPr>
              <a:t> </a:t>
            </a:r>
            <a:r>
              <a:rPr lang="en-US" altLang="zh-TW" sz="2400">
                <a:latin typeface="標楷體" panose="03000509000000000000" pitchFamily="65" charset="-120"/>
              </a:rPr>
              <a:t>5</a:t>
            </a:r>
            <a:r>
              <a:rPr lang="zh-TW" altLang="en-US" sz="2400">
                <a:latin typeface="標楷體" panose="03000509000000000000" pitchFamily="65" charset="-120"/>
              </a:rPr>
              <a:t>筆貨物重量</a:t>
            </a:r>
            <a:endParaRPr lang="en-US" altLang="zh-TW" sz="2400">
              <a:latin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標楷體" panose="03000509000000000000" pitchFamily="65" charset="-120"/>
              </a:rPr>
              <a:t>10</a:t>
            </a:r>
            <a:r>
              <a:rPr lang="zh-TW" altLang="en-US" sz="2400">
                <a:latin typeface="標楷體" panose="03000509000000000000" pitchFamily="65" charset="-120"/>
              </a:rPr>
              <a:t>筆貨物重量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="" xmlns:a16="http://schemas.microsoft.com/office/drawing/2014/main" id="{89486C7D-A43C-4AE6-B878-B48B20D6825B}"/>
              </a:ext>
            </a:extLst>
          </p:cNvPr>
          <p:cNvSpPr txBox="1"/>
          <p:nvPr/>
        </p:nvSpPr>
        <p:spPr>
          <a:xfrm>
            <a:off x="3771900" y="3687763"/>
            <a:ext cx="647700" cy="46196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dirty="0"/>
              <a:t>1,2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="" xmlns:a16="http://schemas.microsoft.com/office/drawing/2014/main" id="{05DE8A6E-352E-48C5-95C9-8142254198FC}"/>
              </a:ext>
            </a:extLst>
          </p:cNvPr>
          <p:cNvSpPr txBox="1"/>
          <p:nvPr/>
        </p:nvSpPr>
        <p:spPr>
          <a:xfrm>
            <a:off x="4716463" y="3687763"/>
            <a:ext cx="647700" cy="46196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dirty="0"/>
              <a:t>1,2</a:t>
            </a:r>
            <a:endParaRPr lang="zh-TW" altLang="en-US" dirty="0"/>
          </a:p>
        </p:txBody>
      </p:sp>
      <p:cxnSp>
        <p:nvCxnSpPr>
          <p:cNvPr id="7" name="直線接點 6">
            <a:extLst>
              <a:ext uri="{FF2B5EF4-FFF2-40B4-BE49-F238E27FC236}">
                <a16:creationId xmlns="" xmlns:a16="http://schemas.microsoft.com/office/drawing/2014/main" id="{DEA3CF0E-78F7-40D6-B4DA-6224C150FD77}"/>
              </a:ext>
            </a:extLst>
          </p:cNvPr>
          <p:cNvCxnSpPr>
            <a:cxnSpLocks/>
          </p:cNvCxnSpPr>
          <p:nvPr/>
        </p:nvCxnSpPr>
        <p:spPr bwMode="auto">
          <a:xfrm>
            <a:off x="3627438" y="4222750"/>
            <a:ext cx="18891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="" xmlns:a16="http://schemas.microsoft.com/office/drawing/2014/main" id="{675A5DFF-5019-4826-BFCE-AE719070BB67}"/>
              </a:ext>
            </a:extLst>
          </p:cNvPr>
          <p:cNvSpPr txBox="1"/>
          <p:nvPr/>
        </p:nvSpPr>
        <p:spPr>
          <a:xfrm>
            <a:off x="2879725" y="3759200"/>
            <a:ext cx="495300" cy="461963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="" xmlns:a16="http://schemas.microsoft.com/office/drawing/2014/main" id="{BF910CD5-6545-46A1-971D-1DE3E51C8921}"/>
              </a:ext>
            </a:extLst>
          </p:cNvPr>
          <p:cNvSpPr txBox="1"/>
          <p:nvPr/>
        </p:nvSpPr>
        <p:spPr>
          <a:xfrm>
            <a:off x="6156325" y="2579688"/>
            <a:ext cx="647700" cy="1570037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dirty="0"/>
              <a:t>8</a:t>
            </a:r>
          </a:p>
          <a:p>
            <a:pPr algn="ctr" eaLnBrk="1" hangingPunct="1">
              <a:defRPr/>
            </a:pPr>
            <a:r>
              <a:rPr lang="en-US" altLang="zh-TW" dirty="0"/>
              <a:t>9</a:t>
            </a:r>
          </a:p>
          <a:p>
            <a:pPr algn="ctr" eaLnBrk="1" hangingPunct="1">
              <a:defRPr/>
            </a:pPr>
            <a:r>
              <a:rPr lang="en-US" altLang="zh-TW" dirty="0"/>
              <a:t>15</a:t>
            </a:r>
          </a:p>
          <a:p>
            <a:pPr algn="ctr" eaLnBrk="1" hangingPunct="1">
              <a:defRPr/>
            </a:pPr>
            <a:r>
              <a:rPr lang="en-US" altLang="zh-TW" dirty="0"/>
              <a:t>38</a:t>
            </a:r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="" xmlns:a16="http://schemas.microsoft.com/office/drawing/2014/main" id="{06818C90-731B-4434-8FC5-52F2E7F84D5B}"/>
              </a:ext>
            </a:extLst>
          </p:cNvPr>
          <p:cNvSpPr txBox="1"/>
          <p:nvPr/>
        </p:nvSpPr>
        <p:spPr>
          <a:xfrm>
            <a:off x="7100888" y="3317875"/>
            <a:ext cx="647700" cy="83185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dirty="0"/>
              <a:t>25</a:t>
            </a:r>
          </a:p>
          <a:p>
            <a:pPr algn="ctr" eaLnBrk="1" hangingPunct="1">
              <a:defRPr/>
            </a:pPr>
            <a:r>
              <a:rPr lang="en-US" altLang="zh-TW" dirty="0"/>
              <a:t>45</a:t>
            </a:r>
            <a:endParaRPr lang="zh-TW" altLang="en-US" dirty="0"/>
          </a:p>
        </p:txBody>
      </p:sp>
      <p:cxnSp>
        <p:nvCxnSpPr>
          <p:cNvPr id="15" name="直線接點 14">
            <a:extLst>
              <a:ext uri="{FF2B5EF4-FFF2-40B4-BE49-F238E27FC236}">
                <a16:creationId xmlns="" xmlns:a16="http://schemas.microsoft.com/office/drawing/2014/main" id="{B78A7902-1794-4A97-9586-C844CD2C8EA7}"/>
              </a:ext>
            </a:extLst>
          </p:cNvPr>
          <p:cNvCxnSpPr>
            <a:cxnSpLocks/>
          </p:cNvCxnSpPr>
          <p:nvPr/>
        </p:nvCxnSpPr>
        <p:spPr bwMode="auto">
          <a:xfrm>
            <a:off x="6011863" y="4221163"/>
            <a:ext cx="187325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57" name="文字方塊 21">
            <a:extLst>
              <a:ext uri="{FF2B5EF4-FFF2-40B4-BE49-F238E27FC236}">
                <a16:creationId xmlns="" xmlns:a16="http://schemas.microsoft.com/office/drawing/2014/main" id="{E182657E-726E-4272-B222-ED520D44030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82625" y="2779713"/>
            <a:ext cx="11525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 NO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    YES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4211960" y="429309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latin typeface="Meiryo" pitchFamily="34" charset="-128"/>
                <a:ea typeface="Meiryo" pitchFamily="34" charset="-128"/>
                <a:cs typeface="Meiryo" pitchFamily="34" charset="-128"/>
              </a:rPr>
              <a:t>NO</a:t>
            </a:r>
            <a:endParaRPr lang="zh-TW" altLang="en-US" dirty="0">
              <a:latin typeface="Meiryo" pitchFamily="34" charset="-128"/>
              <a:ea typeface="Meiryo" pitchFamily="34" charset="-128"/>
              <a:cs typeface="Meiryo" pitchFamily="34" charset="-128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6588224" y="429309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latin typeface="Meiryo" pitchFamily="34" charset="-128"/>
                <a:ea typeface="Meiryo" pitchFamily="34" charset="-128"/>
                <a:cs typeface="Meiryo" pitchFamily="34" charset="-128"/>
              </a:rPr>
              <a:t>YES</a:t>
            </a:r>
            <a:endParaRPr lang="zh-TW" altLang="en-US" dirty="0">
              <a:latin typeface="Meiryo" pitchFamily="34" charset="-128"/>
              <a:ea typeface="Meiryo" pitchFamily="34" charset="-128"/>
              <a:cs typeface="Meiryo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="" xmlns:a16="http://schemas.microsoft.com/office/drawing/2014/main" id="{980B7598-BE31-42C6-990D-6862C8745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DABD61-3798-40AE-A129-F3A7C8D05769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C1702885-5FE4-42D3-9E96-D8FE12524614}"/>
              </a:ext>
            </a:extLst>
          </p:cNvPr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381000" y="685800"/>
            <a:ext cx="7945438" cy="461963"/>
          </a:xfrm>
        </p:spPr>
        <p:txBody>
          <a:bodyPr>
            <a:spAutoFit/>
          </a:bodyPr>
          <a:lstStyle/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>
                <a:latin typeface="Times New Roman" panose="02020603050405020304" pitchFamily="18" charset="0"/>
              </a:rPr>
              <a:t>1 3 7 5 4		</a:t>
            </a:r>
            <a:r>
              <a:rPr lang="zh-TW" altLang="en-US" sz="2400">
                <a:latin typeface="Times New Roman" panose="02020603050405020304" pitchFamily="18" charset="0"/>
              </a:rPr>
              <a:t>總和</a:t>
            </a:r>
            <a:r>
              <a:rPr lang="en-US" altLang="zh-TW" sz="2400">
                <a:latin typeface="Times New Roman" panose="02020603050405020304" pitchFamily="18" charset="0"/>
              </a:rPr>
              <a:t>=20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="" xmlns:a16="http://schemas.microsoft.com/office/drawing/2014/main" id="{CEE37F1A-5346-46C2-B801-98CEC261D951}"/>
              </a:ext>
            </a:extLst>
          </p:cNvPr>
          <p:cNvGraphicFramePr>
            <a:graphicFrameLocks noGrp="1"/>
          </p:cNvGraphicFramePr>
          <p:nvPr/>
        </p:nvGraphicFramePr>
        <p:xfrm>
          <a:off x="742950" y="3581400"/>
          <a:ext cx="6931023" cy="86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093">
                  <a:extLst>
                    <a:ext uri="{9D8B030D-6E8A-4147-A177-3AD203B41FA5}">
                      <a16:colId xmlns="" xmlns:a16="http://schemas.microsoft.com/office/drawing/2014/main" val="1315783375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84642147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506318099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692114976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274273100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2322315551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1643924144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141856866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673584612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70562877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90468030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10685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7388695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668988A4-4575-40C4-9A0A-8A01E37A52BC}"/>
              </a:ext>
            </a:extLst>
          </p:cNvPr>
          <p:cNvGraphicFramePr>
            <a:graphicFrameLocks noGrp="1"/>
          </p:cNvGraphicFramePr>
          <p:nvPr/>
        </p:nvGraphicFramePr>
        <p:xfrm>
          <a:off x="1314450" y="4508500"/>
          <a:ext cx="6931023" cy="86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">
                  <a:extLst>
                    <a:ext uri="{9D8B030D-6E8A-4147-A177-3AD203B41FA5}">
                      <a16:colId xmlns="" xmlns:a16="http://schemas.microsoft.com/office/drawing/2014/main" val="3026115396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925195980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31169336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424357371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568490134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1244141661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594202204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975173318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1870708148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651541951"/>
                    </a:ext>
                  </a:extLst>
                </a:gridCol>
                <a:gridCol w="450313">
                  <a:extLst>
                    <a:ext uri="{9D8B030D-6E8A-4147-A177-3AD203B41FA5}">
                      <a16:colId xmlns="" xmlns:a16="http://schemas.microsoft.com/office/drawing/2014/main" val="1376056757"/>
                    </a:ext>
                  </a:extLst>
                </a:gridCol>
              </a:tblGrid>
              <a:tr h="4325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4325492"/>
                  </a:ext>
                </a:extLst>
              </a:tr>
              <a:tr h="4325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/>
                        <a:t>…</a:t>
                      </a:r>
                      <a:endParaRPr lang="zh-TW" altLang="en-US" sz="18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8833003"/>
                  </a:ext>
                </a:extLst>
              </a:tr>
            </a:tbl>
          </a:graphicData>
        </a:graphic>
      </p:graphicFrame>
      <p:sp>
        <p:nvSpPr>
          <p:cNvPr id="2" name="文字方塊 1">
            <a:extLst>
              <a:ext uri="{FF2B5EF4-FFF2-40B4-BE49-F238E27FC236}">
                <a16:creationId xmlns="" xmlns:a16="http://schemas.microsoft.com/office/drawing/2014/main" id="{31CD73C5-7103-4DDD-8851-3498419AFC9E}"/>
              </a:ext>
            </a:extLst>
          </p:cNvPr>
          <p:cNvSpPr txBox="1"/>
          <p:nvPr/>
        </p:nvSpPr>
        <p:spPr>
          <a:xfrm>
            <a:off x="741363" y="1241425"/>
            <a:ext cx="7945437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計算所有可能，利用陣列儲存</a:t>
            </a:r>
            <a:endParaRPr lang="en-US" altLang="zh-TW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endParaRPr lang="en-US" altLang="zh-TW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每讀入一個</a:t>
            </a:r>
            <a:r>
              <a:rPr lang="zh-TW" altLang="en-US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數字就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更新</a:t>
            </a:r>
            <a:r>
              <a:rPr lang="zh-TW" altLang="en-US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陣列，計算所有數字的組合</a:t>
            </a:r>
            <a:endParaRPr lang="en-US" altLang="zh-TW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→在已有的重量放上新的數字，即可構成新的重量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3">
            <a:extLst>
              <a:ext uri="{FF2B5EF4-FFF2-40B4-BE49-F238E27FC236}">
                <a16:creationId xmlns="" xmlns:a16="http://schemas.microsoft.com/office/drawing/2014/main" id="{49BBEEF3-2380-49B1-A113-215EBD84A7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E0EDDA-8180-4FEC-B976-4F951E3BE524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9C80613C-2905-488B-BDE5-E381B680F62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81000" y="685800"/>
            <a:ext cx="3830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1 3 7 5 4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6B32BC85-CFA8-43F5-89F5-7674B2A2FA63}"/>
              </a:ext>
            </a:extLst>
          </p:cNvPr>
          <p:cNvGraphicFramePr>
            <a:graphicFrameLocks noGrp="1"/>
          </p:cNvGraphicFramePr>
          <p:nvPr/>
        </p:nvGraphicFramePr>
        <p:xfrm>
          <a:off x="742950" y="1412875"/>
          <a:ext cx="6931023" cy="86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093">
                  <a:extLst>
                    <a:ext uri="{9D8B030D-6E8A-4147-A177-3AD203B41FA5}">
                      <a16:colId xmlns="" xmlns:a16="http://schemas.microsoft.com/office/drawing/2014/main" val="1315783375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84642147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506318099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692114976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274273100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2322315551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1643924144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141856866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673584612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70562877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90468030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10685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738869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="" xmlns:a16="http://schemas.microsoft.com/office/drawing/2014/main" id="{F4A36D5F-8E25-49E3-BA07-A63CA60EE050}"/>
              </a:ext>
            </a:extLst>
          </p:cNvPr>
          <p:cNvGraphicFramePr>
            <a:graphicFrameLocks noGrp="1"/>
          </p:cNvGraphicFramePr>
          <p:nvPr/>
        </p:nvGraphicFramePr>
        <p:xfrm>
          <a:off x="1314450" y="3500438"/>
          <a:ext cx="6931023" cy="86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">
                  <a:extLst>
                    <a:ext uri="{9D8B030D-6E8A-4147-A177-3AD203B41FA5}">
                      <a16:colId xmlns="" xmlns:a16="http://schemas.microsoft.com/office/drawing/2014/main" val="3026115396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925195980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31169336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424357371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568490134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1244141661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594202204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975173318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1870708148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651541951"/>
                    </a:ext>
                  </a:extLst>
                </a:gridCol>
                <a:gridCol w="450313">
                  <a:extLst>
                    <a:ext uri="{9D8B030D-6E8A-4147-A177-3AD203B41FA5}">
                      <a16:colId xmlns="" xmlns:a16="http://schemas.microsoft.com/office/drawing/2014/main" val="1376056757"/>
                    </a:ext>
                  </a:extLst>
                </a:gridCol>
              </a:tblGrid>
              <a:tr h="4325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4325492"/>
                  </a:ext>
                </a:extLst>
              </a:tr>
              <a:tr h="4325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/>
                        <a:t>…</a:t>
                      </a:r>
                      <a:endParaRPr lang="zh-TW" altLang="en-US" sz="18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8833003"/>
                  </a:ext>
                </a:extLst>
              </a:tr>
            </a:tbl>
          </a:graphicData>
        </a:graphic>
      </p:graphicFrame>
      <p:sp>
        <p:nvSpPr>
          <p:cNvPr id="8" name="矩形 7">
            <a:extLst>
              <a:ext uri="{FF2B5EF4-FFF2-40B4-BE49-F238E27FC236}">
                <a16:creationId xmlns="" xmlns:a16="http://schemas.microsoft.com/office/drawing/2014/main" id="{E478F520-22F3-4734-86A5-E666EBC93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85800"/>
            <a:ext cx="287338" cy="461963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10" name="箭號: 圓形 9">
            <a:extLst>
              <a:ext uri="{FF2B5EF4-FFF2-40B4-BE49-F238E27FC236}">
                <a16:creationId xmlns="" xmlns:a16="http://schemas.microsoft.com/office/drawing/2014/main" id="{4505BDC8-7278-4710-B2C9-0312F9E00264}"/>
              </a:ext>
            </a:extLst>
          </p:cNvPr>
          <p:cNvSpPr/>
          <p:nvPr/>
        </p:nvSpPr>
        <p:spPr bwMode="auto">
          <a:xfrm flipV="1">
            <a:off x="882650" y="1881188"/>
            <a:ext cx="863600" cy="981075"/>
          </a:xfrm>
          <a:prstGeom prst="circularArrow">
            <a:avLst/>
          </a:prstGeom>
          <a:solidFill>
            <a:srgbClr val="FF0000">
              <a:alpha val="55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編號版面配置區 3">
            <a:extLst>
              <a:ext uri="{FF2B5EF4-FFF2-40B4-BE49-F238E27FC236}">
                <a16:creationId xmlns="" xmlns:a16="http://schemas.microsoft.com/office/drawing/2014/main" id="{D3406331-9420-42E1-AC5A-FE396F9A79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F228E7-EDE5-4281-9A40-CFFDE433C86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9C80613C-2905-488B-BDE5-E381B680F62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81000" y="685800"/>
            <a:ext cx="3830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1 3 7 5 4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6B32BC85-CFA8-43F5-89F5-7674B2A2FA63}"/>
              </a:ext>
            </a:extLst>
          </p:cNvPr>
          <p:cNvGraphicFramePr>
            <a:graphicFrameLocks noGrp="1"/>
          </p:cNvGraphicFramePr>
          <p:nvPr/>
        </p:nvGraphicFramePr>
        <p:xfrm>
          <a:off x="742950" y="1412875"/>
          <a:ext cx="6931023" cy="86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093">
                  <a:extLst>
                    <a:ext uri="{9D8B030D-6E8A-4147-A177-3AD203B41FA5}">
                      <a16:colId xmlns="" xmlns:a16="http://schemas.microsoft.com/office/drawing/2014/main" val="1315783375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84642147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506318099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692114976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274273100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2322315551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1643924144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141856866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673584612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70562877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90468030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10685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738869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="" xmlns:a16="http://schemas.microsoft.com/office/drawing/2014/main" id="{F4A36D5F-8E25-49E3-BA07-A63CA60EE050}"/>
              </a:ext>
            </a:extLst>
          </p:cNvPr>
          <p:cNvGraphicFramePr>
            <a:graphicFrameLocks noGrp="1"/>
          </p:cNvGraphicFramePr>
          <p:nvPr/>
        </p:nvGraphicFramePr>
        <p:xfrm>
          <a:off x="1314450" y="3500438"/>
          <a:ext cx="6931023" cy="86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">
                  <a:extLst>
                    <a:ext uri="{9D8B030D-6E8A-4147-A177-3AD203B41FA5}">
                      <a16:colId xmlns="" xmlns:a16="http://schemas.microsoft.com/office/drawing/2014/main" val="3026115396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925195980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31169336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424357371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568490134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1244141661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594202204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975173318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1870708148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651541951"/>
                    </a:ext>
                  </a:extLst>
                </a:gridCol>
                <a:gridCol w="450313">
                  <a:extLst>
                    <a:ext uri="{9D8B030D-6E8A-4147-A177-3AD203B41FA5}">
                      <a16:colId xmlns="" xmlns:a16="http://schemas.microsoft.com/office/drawing/2014/main" val="1376056757"/>
                    </a:ext>
                  </a:extLst>
                </a:gridCol>
              </a:tblGrid>
              <a:tr h="4325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4325492"/>
                  </a:ext>
                </a:extLst>
              </a:tr>
              <a:tr h="4325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/>
                        <a:t>…</a:t>
                      </a:r>
                      <a:endParaRPr lang="zh-TW" altLang="en-US" sz="18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8833003"/>
                  </a:ext>
                </a:extLst>
              </a:tr>
            </a:tbl>
          </a:graphicData>
        </a:graphic>
      </p:graphicFrame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D3770930-11AA-4C25-A5BD-FFB90EB74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84213"/>
            <a:ext cx="287338" cy="461962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" name="箭號: 迴轉箭號 2">
            <a:extLst>
              <a:ext uri="{FF2B5EF4-FFF2-40B4-BE49-F238E27FC236}">
                <a16:creationId xmlns="" xmlns:a16="http://schemas.microsoft.com/office/drawing/2014/main" id="{1C174CD3-870B-4591-93D6-21129A7114A6}"/>
              </a:ext>
            </a:extLst>
          </p:cNvPr>
          <p:cNvSpPr/>
          <p:nvPr/>
        </p:nvSpPr>
        <p:spPr bwMode="auto">
          <a:xfrm flipV="1">
            <a:off x="1582738" y="2370138"/>
            <a:ext cx="2125662" cy="454025"/>
          </a:xfrm>
          <a:prstGeom prst="uturnArrow">
            <a:avLst>
              <a:gd name="adj1" fmla="val 25000"/>
              <a:gd name="adj2" fmla="val 25000"/>
              <a:gd name="adj3" fmla="val 37094"/>
              <a:gd name="adj4" fmla="val 43750"/>
              <a:gd name="adj5" fmla="val 100000"/>
            </a:avLst>
          </a:prstGeom>
          <a:solidFill>
            <a:srgbClr val="FF0000">
              <a:alpha val="55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zh-TW" altLang="en-US"/>
          </a:p>
        </p:txBody>
      </p:sp>
      <p:sp>
        <p:nvSpPr>
          <p:cNvPr id="14" name="箭號: 迴轉箭號 13">
            <a:extLst>
              <a:ext uri="{FF2B5EF4-FFF2-40B4-BE49-F238E27FC236}">
                <a16:creationId xmlns="" xmlns:a16="http://schemas.microsoft.com/office/drawing/2014/main" id="{2AE076D3-8541-404B-A993-14CAA6DAFC97}"/>
              </a:ext>
            </a:extLst>
          </p:cNvPr>
          <p:cNvSpPr/>
          <p:nvPr/>
        </p:nvSpPr>
        <p:spPr bwMode="auto">
          <a:xfrm flipV="1">
            <a:off x="849313" y="2430463"/>
            <a:ext cx="2125662" cy="454025"/>
          </a:xfrm>
          <a:prstGeom prst="uturnArrow">
            <a:avLst>
              <a:gd name="adj1" fmla="val 25000"/>
              <a:gd name="adj2" fmla="val 25000"/>
              <a:gd name="adj3" fmla="val 37094"/>
              <a:gd name="adj4" fmla="val 43750"/>
              <a:gd name="adj5" fmla="val 100000"/>
            </a:avLst>
          </a:prstGeom>
          <a:solidFill>
            <a:srgbClr val="FF0000">
              <a:alpha val="55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zh-TW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3">
            <a:extLst>
              <a:ext uri="{FF2B5EF4-FFF2-40B4-BE49-F238E27FC236}">
                <a16:creationId xmlns="" xmlns:a16="http://schemas.microsoft.com/office/drawing/2014/main" id="{1F5E8856-97B5-4ADE-89A3-6A7E6F536C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CA4397-5E66-4C0D-8373-F1A51CE8F0C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9C80613C-2905-488B-BDE5-E381B680F62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81000" y="685800"/>
            <a:ext cx="3830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1 3 7 5 4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6B32BC85-CFA8-43F5-89F5-7674B2A2FA63}"/>
              </a:ext>
            </a:extLst>
          </p:cNvPr>
          <p:cNvGraphicFramePr>
            <a:graphicFrameLocks noGrp="1"/>
          </p:cNvGraphicFramePr>
          <p:nvPr/>
        </p:nvGraphicFramePr>
        <p:xfrm>
          <a:off x="742950" y="1412875"/>
          <a:ext cx="6931023" cy="86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093">
                  <a:extLst>
                    <a:ext uri="{9D8B030D-6E8A-4147-A177-3AD203B41FA5}">
                      <a16:colId xmlns="" xmlns:a16="http://schemas.microsoft.com/office/drawing/2014/main" val="1315783375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84642147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506318099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692114976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274273100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2322315551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1643924144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141856866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673584612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70562877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90468030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10685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738869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="" xmlns:a16="http://schemas.microsoft.com/office/drawing/2014/main" id="{F4A36D5F-8E25-49E3-BA07-A63CA60EE050}"/>
              </a:ext>
            </a:extLst>
          </p:cNvPr>
          <p:cNvGraphicFramePr>
            <a:graphicFrameLocks noGrp="1"/>
          </p:cNvGraphicFramePr>
          <p:nvPr/>
        </p:nvGraphicFramePr>
        <p:xfrm>
          <a:off x="1314450" y="3500438"/>
          <a:ext cx="6931023" cy="86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">
                  <a:extLst>
                    <a:ext uri="{9D8B030D-6E8A-4147-A177-3AD203B41FA5}">
                      <a16:colId xmlns="" xmlns:a16="http://schemas.microsoft.com/office/drawing/2014/main" val="3026115396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925195980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31169336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424357371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568490134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1244141661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594202204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975173318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1870708148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651541951"/>
                    </a:ext>
                  </a:extLst>
                </a:gridCol>
                <a:gridCol w="450313">
                  <a:extLst>
                    <a:ext uri="{9D8B030D-6E8A-4147-A177-3AD203B41FA5}">
                      <a16:colId xmlns="" xmlns:a16="http://schemas.microsoft.com/office/drawing/2014/main" val="1376056757"/>
                    </a:ext>
                  </a:extLst>
                </a:gridCol>
              </a:tblGrid>
              <a:tr h="4325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4325492"/>
                  </a:ext>
                </a:extLst>
              </a:tr>
              <a:tr h="4325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/>
                        <a:t>…</a:t>
                      </a:r>
                      <a:endParaRPr lang="zh-TW" altLang="en-US" sz="18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8833003"/>
                  </a:ext>
                </a:extLst>
              </a:tr>
            </a:tbl>
          </a:graphicData>
        </a:graphic>
      </p:graphicFrame>
      <p:sp>
        <p:nvSpPr>
          <p:cNvPr id="9" name="矩形 8">
            <a:extLst>
              <a:ext uri="{FF2B5EF4-FFF2-40B4-BE49-F238E27FC236}">
                <a16:creationId xmlns="" xmlns:a16="http://schemas.microsoft.com/office/drawing/2014/main" id="{A2553BA9-4AA3-4A1A-9CDA-787B910FB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0988" y="685800"/>
            <a:ext cx="288925" cy="461963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12" name="箭號: 向右 11">
            <a:extLst>
              <a:ext uri="{FF2B5EF4-FFF2-40B4-BE49-F238E27FC236}">
                <a16:creationId xmlns="" xmlns:a16="http://schemas.microsoft.com/office/drawing/2014/main" id="{F443E657-7904-490B-A383-6E91A417222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415257" y="4569618"/>
            <a:ext cx="431800" cy="45561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>
              <a:alpha val="5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11" name="箭號: 向右 10">
            <a:extLst>
              <a:ext uri="{FF2B5EF4-FFF2-40B4-BE49-F238E27FC236}">
                <a16:creationId xmlns="" xmlns:a16="http://schemas.microsoft.com/office/drawing/2014/main" id="{B1783C59-E4ED-42CC-BC11-AF8EC64630C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104063" y="2333625"/>
            <a:ext cx="431800" cy="4540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>
              <a:alpha val="5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18" name="箭號: 向右 17">
            <a:extLst>
              <a:ext uri="{FF2B5EF4-FFF2-40B4-BE49-F238E27FC236}">
                <a16:creationId xmlns="" xmlns:a16="http://schemas.microsoft.com/office/drawing/2014/main" id="{7BD29A7A-CF2F-430F-9376-5E16D4A9402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878513" y="2333625"/>
            <a:ext cx="431800" cy="4540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>
              <a:alpha val="5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19" name="箭號: 向右 18">
            <a:extLst>
              <a:ext uri="{FF2B5EF4-FFF2-40B4-BE49-F238E27FC236}">
                <a16:creationId xmlns="" xmlns:a16="http://schemas.microsoft.com/office/drawing/2014/main" id="{61F84BE4-3C18-4E1B-82BB-E0FC9C7038D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67326" y="2333625"/>
            <a:ext cx="431800" cy="4540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>
              <a:alpha val="5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1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="" xmlns:a16="http://schemas.microsoft.com/office/drawing/2014/main" id="{E668E2D9-42B2-4226-99D6-1F691DDBB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AC4FF9-D9A8-4B6B-A333-E3A97FCE096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9C80613C-2905-488B-BDE5-E381B680F62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81000" y="685800"/>
            <a:ext cx="3543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1 3 7 5 4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6B32BC85-CFA8-43F5-89F5-7674B2A2FA63}"/>
              </a:ext>
            </a:extLst>
          </p:cNvPr>
          <p:cNvGraphicFramePr>
            <a:graphicFrameLocks noGrp="1"/>
          </p:cNvGraphicFramePr>
          <p:nvPr/>
        </p:nvGraphicFramePr>
        <p:xfrm>
          <a:off x="742950" y="1412875"/>
          <a:ext cx="6931023" cy="86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093">
                  <a:extLst>
                    <a:ext uri="{9D8B030D-6E8A-4147-A177-3AD203B41FA5}">
                      <a16:colId xmlns="" xmlns:a16="http://schemas.microsoft.com/office/drawing/2014/main" val="1315783375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84642147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506318099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692114976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274273100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2322315551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1643924144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141856866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673584612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70562877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90468030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10685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738869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="" xmlns:a16="http://schemas.microsoft.com/office/drawing/2014/main" id="{F4A36D5F-8E25-49E3-BA07-A63CA60EE050}"/>
              </a:ext>
            </a:extLst>
          </p:cNvPr>
          <p:cNvGraphicFramePr>
            <a:graphicFrameLocks noGrp="1"/>
          </p:cNvGraphicFramePr>
          <p:nvPr/>
        </p:nvGraphicFramePr>
        <p:xfrm>
          <a:off x="1314450" y="3500438"/>
          <a:ext cx="6931023" cy="86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">
                  <a:extLst>
                    <a:ext uri="{9D8B030D-6E8A-4147-A177-3AD203B41FA5}">
                      <a16:colId xmlns="" xmlns:a16="http://schemas.microsoft.com/office/drawing/2014/main" val="3026115396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925195980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31169336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424357371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568490134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1244141661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594202204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975173318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1870708148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651541951"/>
                    </a:ext>
                  </a:extLst>
                </a:gridCol>
                <a:gridCol w="450313">
                  <a:extLst>
                    <a:ext uri="{9D8B030D-6E8A-4147-A177-3AD203B41FA5}">
                      <a16:colId xmlns="" xmlns:a16="http://schemas.microsoft.com/office/drawing/2014/main" val="1376056757"/>
                    </a:ext>
                  </a:extLst>
                </a:gridCol>
              </a:tblGrid>
              <a:tr h="4325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T="45778" marB="45778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4325492"/>
                  </a:ext>
                </a:extLst>
              </a:tr>
              <a:tr h="43259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/>
                        <a:t>…</a:t>
                      </a:r>
                      <a:endParaRPr lang="zh-TW" altLang="en-US" sz="1800" dirty="0"/>
                    </a:p>
                  </a:txBody>
                  <a:tcPr marT="45778" marB="457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8833003"/>
                  </a:ext>
                </a:extLst>
              </a:tr>
            </a:tbl>
          </a:graphicData>
        </a:graphic>
      </p:graphicFrame>
      <p:sp>
        <p:nvSpPr>
          <p:cNvPr id="12" name="箭號: 向右 11">
            <a:extLst>
              <a:ext uri="{FF2B5EF4-FFF2-40B4-BE49-F238E27FC236}">
                <a16:creationId xmlns="" xmlns:a16="http://schemas.microsoft.com/office/drawing/2014/main" id="{1D721CD1-41C6-4BE2-B8B6-BFC2D3E5241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583113" y="4645025"/>
            <a:ext cx="431800" cy="4540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>
              <a:alpha val="5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11" name="箭號: 向右 10">
            <a:extLst>
              <a:ext uri="{FF2B5EF4-FFF2-40B4-BE49-F238E27FC236}">
                <a16:creationId xmlns="" xmlns:a16="http://schemas.microsoft.com/office/drawing/2014/main" id="{453BE407-B8BE-4E1E-B2C0-268C13F1F6DA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992563" y="4645025"/>
            <a:ext cx="431800" cy="4540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>
              <a:alpha val="5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14" name="箭號: 向右 13">
            <a:extLst>
              <a:ext uri="{FF2B5EF4-FFF2-40B4-BE49-F238E27FC236}">
                <a16:creationId xmlns="" xmlns:a16="http://schemas.microsoft.com/office/drawing/2014/main" id="{CF4CA0AF-B641-42A2-A0F4-1CC736D5D48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760663" y="4645025"/>
            <a:ext cx="431800" cy="4540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>
              <a:alpha val="5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="" xmlns:a16="http://schemas.microsoft.com/office/drawing/2014/main" id="{1C04A299-9B00-46AC-AA43-83660737B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685800"/>
            <a:ext cx="288925" cy="461963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13" name="箭號: 向右 12">
            <a:extLst>
              <a:ext uri="{FF2B5EF4-FFF2-40B4-BE49-F238E27FC236}">
                <a16:creationId xmlns="" xmlns:a16="http://schemas.microsoft.com/office/drawing/2014/main" id="{C60A1C1F-E0FD-4D5F-BFCF-0668F4344D1C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012951" y="4645025"/>
            <a:ext cx="431800" cy="4540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>
              <a:alpha val="5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4" grpId="0" animBg="1"/>
      <p:bldP spid="16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3">
            <a:extLst>
              <a:ext uri="{FF2B5EF4-FFF2-40B4-BE49-F238E27FC236}">
                <a16:creationId xmlns="" xmlns:a16="http://schemas.microsoft.com/office/drawing/2014/main" id="{18D051E7-C4A6-44F0-BF16-D5C38292CD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A64D42-2915-47F2-A99A-46EC88BBE47E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9C80613C-2905-488B-BDE5-E381B680F62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81000" y="685800"/>
            <a:ext cx="3543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1 3 7 5 4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6B32BC85-CFA8-43F5-89F5-7674B2A2FA63}"/>
              </a:ext>
            </a:extLst>
          </p:cNvPr>
          <p:cNvGraphicFramePr>
            <a:graphicFrameLocks noGrp="1"/>
          </p:cNvGraphicFramePr>
          <p:nvPr/>
        </p:nvGraphicFramePr>
        <p:xfrm>
          <a:off x="742950" y="1412875"/>
          <a:ext cx="6931023" cy="86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093">
                  <a:extLst>
                    <a:ext uri="{9D8B030D-6E8A-4147-A177-3AD203B41FA5}">
                      <a16:colId xmlns="" xmlns:a16="http://schemas.microsoft.com/office/drawing/2014/main" val="1315783375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84642147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506318099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692114976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274273100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2322315551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1643924144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141856866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673584612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70562877"/>
                    </a:ext>
                  </a:extLst>
                </a:gridCol>
                <a:gridCol w="630093">
                  <a:extLst>
                    <a:ext uri="{9D8B030D-6E8A-4147-A177-3AD203B41FA5}">
                      <a16:colId xmlns="" xmlns:a16="http://schemas.microsoft.com/office/drawing/2014/main" val="390468030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10685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738869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="" xmlns:a16="http://schemas.microsoft.com/office/drawing/2014/main" id="{F4A36D5F-8E25-49E3-BA07-A63CA60EE050}"/>
              </a:ext>
            </a:extLst>
          </p:cNvPr>
          <p:cNvGraphicFramePr>
            <a:graphicFrameLocks noGrp="1"/>
          </p:cNvGraphicFramePr>
          <p:nvPr/>
        </p:nvGraphicFramePr>
        <p:xfrm>
          <a:off x="1314450" y="2565400"/>
          <a:ext cx="6931023" cy="86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">
                  <a:extLst>
                    <a:ext uri="{9D8B030D-6E8A-4147-A177-3AD203B41FA5}">
                      <a16:colId xmlns="" xmlns:a16="http://schemas.microsoft.com/office/drawing/2014/main" val="3026115396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925195980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31169336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424357371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568490134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1244141661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3594202204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975173318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1870708148"/>
                    </a:ext>
                  </a:extLst>
                </a:gridCol>
                <a:gridCol w="648071">
                  <a:extLst>
                    <a:ext uri="{9D8B030D-6E8A-4147-A177-3AD203B41FA5}">
                      <a16:colId xmlns="" xmlns:a16="http://schemas.microsoft.com/office/drawing/2014/main" val="2651541951"/>
                    </a:ext>
                  </a:extLst>
                </a:gridCol>
                <a:gridCol w="450313">
                  <a:extLst>
                    <a:ext uri="{9D8B030D-6E8A-4147-A177-3AD203B41FA5}">
                      <a16:colId xmlns="" xmlns:a16="http://schemas.microsoft.com/office/drawing/2014/main" val="1376056757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T="45694" marB="45694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432549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0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/>
                        <a:t>…</a:t>
                      </a:r>
                      <a:endParaRPr lang="zh-TW" altLang="en-US" sz="1800" dirty="0"/>
                    </a:p>
                  </a:txBody>
                  <a:tcPr marT="45694" marB="4569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8833003"/>
                  </a:ext>
                </a:extLst>
              </a:tr>
            </a:tbl>
          </a:graphicData>
        </a:graphic>
      </p:graphicFrame>
      <p:sp>
        <p:nvSpPr>
          <p:cNvPr id="2" name="文字方塊 1">
            <a:extLst>
              <a:ext uri="{FF2B5EF4-FFF2-40B4-BE49-F238E27FC236}">
                <a16:creationId xmlns="" xmlns:a16="http://schemas.microsoft.com/office/drawing/2014/main" id="{0FE37B76-07C6-45A5-9823-295E3C393729}"/>
              </a:ext>
            </a:extLst>
          </p:cNvPr>
          <p:cNvSpPr txBox="1"/>
          <p:nvPr/>
        </p:nvSpPr>
        <p:spPr>
          <a:xfrm>
            <a:off x="1476375" y="4046538"/>
            <a:ext cx="2016125" cy="8302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總重量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=20</a:t>
            </a:r>
          </a:p>
          <a:p>
            <a:pPr eaLnBrk="1" hangingPunct="1"/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檢查第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格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D7528BA3-71D3-4F36-B448-A9A7D40AC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229225"/>
            <a:ext cx="1095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YES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="" xmlns:a16="http://schemas.microsoft.com/office/drawing/2014/main" id="{3F5581E7-40F7-45BD-827A-6AA25C8D8219}"/>
              </a:ext>
            </a:extLst>
          </p:cNvPr>
          <p:cNvSpPr txBox="1"/>
          <p:nvPr/>
        </p:nvSpPr>
        <p:spPr>
          <a:xfrm>
            <a:off x="5364163" y="4629150"/>
            <a:ext cx="647700" cy="120015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dirty="0"/>
              <a:t>1</a:t>
            </a:r>
          </a:p>
          <a:p>
            <a:pPr algn="ctr" eaLnBrk="1" hangingPunct="1">
              <a:defRPr/>
            </a:pPr>
            <a:r>
              <a:rPr lang="en-US" altLang="zh-TW" dirty="0"/>
              <a:t>5</a:t>
            </a:r>
          </a:p>
          <a:p>
            <a:pPr algn="ctr" eaLnBrk="1" hangingPunct="1">
              <a:defRPr/>
            </a:pPr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7" name="文字方塊 16">
            <a:extLst>
              <a:ext uri="{FF2B5EF4-FFF2-40B4-BE49-F238E27FC236}">
                <a16:creationId xmlns="" xmlns:a16="http://schemas.microsoft.com/office/drawing/2014/main" id="{9CF3BED1-05D7-4ED8-A4FC-89C5AB814F80}"/>
              </a:ext>
            </a:extLst>
          </p:cNvPr>
          <p:cNvSpPr txBox="1"/>
          <p:nvPr/>
        </p:nvSpPr>
        <p:spPr>
          <a:xfrm>
            <a:off x="6308725" y="5003800"/>
            <a:ext cx="647700" cy="83185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dirty="0"/>
              <a:t>3</a:t>
            </a:r>
          </a:p>
          <a:p>
            <a:pPr algn="ctr" eaLnBrk="1" hangingPunct="1">
              <a:defRPr/>
            </a:pPr>
            <a:r>
              <a:rPr lang="en-US" altLang="zh-TW" dirty="0"/>
              <a:t>7</a:t>
            </a:r>
          </a:p>
        </p:txBody>
      </p:sp>
      <p:cxnSp>
        <p:nvCxnSpPr>
          <p:cNvPr id="18" name="直線接點 17">
            <a:extLst>
              <a:ext uri="{FF2B5EF4-FFF2-40B4-BE49-F238E27FC236}">
                <a16:creationId xmlns="" xmlns:a16="http://schemas.microsoft.com/office/drawing/2014/main" id="{F4C5DCDB-51A3-40EF-A002-A4A0897DD5EB}"/>
              </a:ext>
            </a:extLst>
          </p:cNvPr>
          <p:cNvCxnSpPr>
            <a:cxnSpLocks/>
          </p:cNvCxnSpPr>
          <p:nvPr/>
        </p:nvCxnSpPr>
        <p:spPr bwMode="auto">
          <a:xfrm>
            <a:off x="5219700" y="5907088"/>
            <a:ext cx="187325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5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97117C28-81BA-4F71-91F0-705D6D021A2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381000" y="685800"/>
            <a:ext cx="8305800" cy="5638800"/>
          </a:xfrm>
          <a:blipFill>
            <a:blip r:embed="rId3" cstate="print"/>
            <a:stretch>
              <a:fillRect l="-147" t="-865"/>
            </a:stretch>
          </a:blipFill>
        </p:spPr>
        <p:txBody>
          <a:bodyPr/>
          <a:lstStyle/>
          <a:p>
            <a:r>
              <a:rPr lang="zh-TW" altLang="en-US">
                <a:noFill/>
              </a:rPr>
              <a:t> </a:t>
            </a:r>
          </a:p>
        </p:txBody>
      </p:sp>
      <p:sp>
        <p:nvSpPr>
          <p:cNvPr id="2" name="矩形 1">
            <a:extLst>
              <a:ext uri="{FF2B5EF4-FFF2-40B4-BE49-F238E27FC236}">
                <a16:creationId xmlns="" xmlns:a16="http://schemas.microsoft.com/office/drawing/2014/main" id="{D2E73855-3408-444B-B598-52700C2A110B}"/>
              </a:ext>
            </a:extLst>
          </p:cNvPr>
          <p:cNvSpPr/>
          <p:nvPr/>
        </p:nvSpPr>
        <p:spPr bwMode="auto">
          <a:xfrm>
            <a:off x="4768893" y="1933640"/>
            <a:ext cx="3292198" cy="457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362" name="投影片編號版面配置區 5">
            <a:extLst>
              <a:ext uri="{FF2B5EF4-FFF2-40B4-BE49-F238E27FC236}">
                <a16:creationId xmlns="" xmlns:a16="http://schemas.microsoft.com/office/drawing/2014/main" id="{383D8306-26C7-4334-B75B-9267A40D5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B5DCE5-F9EC-4156-9546-FA03D7B2F640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2959</TotalTime>
  <Words>507</Words>
  <Application>Microsoft Office PowerPoint</Application>
  <PresentationFormat>如螢幕大小 (4:3)</PresentationFormat>
  <Paragraphs>327</Paragraphs>
  <Slides>9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Blends</vt:lpstr>
      <vt:lpstr>10664: Luggage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</vt:vector>
  </TitlesOfParts>
  <Company>nsysu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user</cp:lastModifiedBy>
  <cp:revision>147</cp:revision>
  <dcterms:created xsi:type="dcterms:W3CDTF">1601-01-01T00:00:00Z</dcterms:created>
  <dcterms:modified xsi:type="dcterms:W3CDTF">2019-05-02T06:05:15Z</dcterms:modified>
</cp:coreProperties>
</file>