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F5E1"/>
          </a:solidFill>
        </a:fill>
      </a:tcStyle>
    </a:wholeTbl>
    <a:band2H>
      <a:tcTxStyle b="def" i="def"/>
      <a:tcStyle>
        <a:tcBdr/>
        <a:fill>
          <a:solidFill>
            <a:srgbClr val="E6FAF1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F5E1"/>
          </a:solidFill>
        </a:fill>
      </a:tcStyle>
    </a:wholeTbl>
    <a:band2H>
      <a:tcTxStyle b="def" i="def"/>
      <a:tcStyle>
        <a:tcBdr/>
        <a:fill>
          <a:solidFill>
            <a:srgbClr val="E6FAF1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7" name="Shape 3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幻燈片編號"/>
          <p:cNvSpPr txBox="1"/>
          <p:nvPr>
            <p:ph type="sldNum" sz="quarter" idx="2"/>
          </p:nvPr>
        </p:nvSpPr>
        <p:spPr>
          <a:xfrm>
            <a:off x="8388542" y="6474462"/>
            <a:ext cx="298260" cy="30733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大標題文字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大標題文字</a:t>
            </a:r>
          </a:p>
        </p:txBody>
      </p:sp>
      <p:sp>
        <p:nvSpPr>
          <p:cNvPr id="29" name="內文層級一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30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群組"/>
          <p:cNvGrpSpPr/>
          <p:nvPr/>
        </p:nvGrpSpPr>
        <p:grpSpPr>
          <a:xfrm>
            <a:off x="-2" y="2438400"/>
            <a:ext cx="9009067" cy="1052514"/>
            <a:chOff x="0" y="0"/>
            <a:chExt cx="9009065" cy="1052513"/>
          </a:xfrm>
        </p:grpSpPr>
        <p:grpSp>
          <p:nvGrpSpPr>
            <p:cNvPr id="4" name="群組"/>
            <p:cNvGrpSpPr/>
            <p:nvPr/>
          </p:nvGrpSpPr>
          <p:grpSpPr>
            <a:xfrm>
              <a:off x="293687" y="107950"/>
              <a:ext cx="712789" cy="474665"/>
              <a:chOff x="0" y="0"/>
              <a:chExt cx="712788" cy="474664"/>
            </a:xfrm>
          </p:grpSpPr>
          <p:sp>
            <p:nvSpPr>
              <p:cNvPr id="2" name="矩形"/>
              <p:cNvSpPr/>
              <p:nvPr/>
            </p:nvSpPr>
            <p:spPr>
              <a:xfrm>
                <a:off x="-1" y="0"/>
                <a:ext cx="438641" cy="474665"/>
              </a:xfrm>
              <a:prstGeom prst="rect">
                <a:avLst/>
              </a:prstGeom>
              <a:solidFill>
                <a:srgbClr val="3333CC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800">
                    <a:latin typeface="Tahoma"/>
                    <a:ea typeface="Tahoma"/>
                    <a:cs typeface="Tahoma"/>
                    <a:sym typeface="Tahoma"/>
                  </a:defRPr>
                </a:pPr>
              </a:p>
            </p:txBody>
          </p:sp>
          <p:sp>
            <p:nvSpPr>
              <p:cNvPr id="3" name="矩形"/>
              <p:cNvSpPr/>
              <p:nvPr/>
            </p:nvSpPr>
            <p:spPr>
              <a:xfrm>
                <a:off x="383808" y="0"/>
                <a:ext cx="328981" cy="474665"/>
              </a:xfrm>
              <a:prstGeom prst="rect">
                <a:avLst/>
              </a:prstGeom>
              <a:gradFill flip="none" rotWithShape="1">
                <a:gsLst>
                  <a:gs pos="0">
                    <a:srgbClr val="FFFFFF"/>
                  </a:gs>
                  <a:gs pos="100000">
                    <a:srgbClr val="3333CC"/>
                  </a:gs>
                </a:gsLst>
                <a:lin ang="10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800">
                    <a:latin typeface="Tahoma"/>
                    <a:ea typeface="Tahoma"/>
                    <a:cs typeface="Tahoma"/>
                    <a:sym typeface="Tahoma"/>
                  </a:defRPr>
                </a:pPr>
              </a:p>
            </p:txBody>
          </p:sp>
        </p:grpSp>
        <p:grpSp>
          <p:nvGrpSpPr>
            <p:cNvPr id="7" name="群組"/>
            <p:cNvGrpSpPr/>
            <p:nvPr/>
          </p:nvGrpSpPr>
          <p:grpSpPr>
            <a:xfrm>
              <a:off x="417512" y="530225"/>
              <a:ext cx="739778" cy="474665"/>
              <a:chOff x="0" y="0"/>
              <a:chExt cx="739777" cy="474664"/>
            </a:xfrm>
          </p:grpSpPr>
          <p:sp>
            <p:nvSpPr>
              <p:cNvPr id="5" name="矩形"/>
              <p:cNvSpPr/>
              <p:nvPr/>
            </p:nvSpPr>
            <p:spPr>
              <a:xfrm>
                <a:off x="0" y="0"/>
                <a:ext cx="422731" cy="474665"/>
              </a:xfrm>
              <a:prstGeom prst="rect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800">
                    <a:latin typeface="Tahoma"/>
                    <a:ea typeface="Tahoma"/>
                    <a:cs typeface="Tahoma"/>
                    <a:sym typeface="Tahoma"/>
                  </a:defRPr>
                </a:pPr>
              </a:p>
            </p:txBody>
          </p:sp>
          <p:sp>
            <p:nvSpPr>
              <p:cNvPr id="6" name="矩形"/>
              <p:cNvSpPr/>
              <p:nvPr/>
            </p:nvSpPr>
            <p:spPr>
              <a:xfrm>
                <a:off x="369888" y="0"/>
                <a:ext cx="369890" cy="474665"/>
              </a:xfrm>
              <a:prstGeom prst="rect">
                <a:avLst/>
              </a:prstGeom>
              <a:gradFill flip="none" rotWithShape="1">
                <a:gsLst>
                  <a:gs pos="0">
                    <a:srgbClr val="FFFFFF"/>
                  </a:gs>
                  <a:gs pos="100000">
                    <a:schemeClr val="accent2"/>
                  </a:gs>
                </a:gsLst>
                <a:lin ang="10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800">
                    <a:latin typeface="Tahoma"/>
                    <a:ea typeface="Tahoma"/>
                    <a:cs typeface="Tahoma"/>
                    <a:sym typeface="Tahoma"/>
                  </a:defRPr>
                </a:pPr>
              </a:p>
            </p:txBody>
          </p:sp>
        </p:grpSp>
        <p:sp>
          <p:nvSpPr>
            <p:cNvPr id="8" name="矩形"/>
            <p:cNvSpPr/>
            <p:nvPr/>
          </p:nvSpPr>
          <p:spPr>
            <a:xfrm>
              <a:off x="-1" y="457200"/>
              <a:ext cx="560390" cy="422276"/>
            </a:xfrm>
            <a:prstGeom prst="rect">
              <a:avLst/>
            </a:prstGeom>
            <a:gradFill flip="none" rotWithShape="1">
              <a:gsLst>
                <a:gs pos="0">
                  <a:srgbClr val="FF0000"/>
                </a:gs>
                <a:gs pos="100000">
                  <a:srgbClr val="FFFFFF"/>
                </a:gs>
              </a:gsLst>
              <a:lin ang="81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sz="1800">
                  <a:latin typeface="Tahoma"/>
                  <a:ea typeface="Tahoma"/>
                  <a:cs typeface="Tahoma"/>
                  <a:sym typeface="Tahoma"/>
                </a:defRPr>
              </a:pPr>
            </a:p>
          </p:txBody>
        </p:sp>
        <p:sp>
          <p:nvSpPr>
            <p:cNvPr id="9" name="矩形"/>
            <p:cNvSpPr/>
            <p:nvPr/>
          </p:nvSpPr>
          <p:spPr>
            <a:xfrm>
              <a:off x="635000" y="0"/>
              <a:ext cx="31751" cy="1052514"/>
            </a:xfrm>
            <a:prstGeom prst="rect">
              <a:avLst/>
            </a:prstGeom>
            <a:solidFill>
              <a:srgbClr val="1C1C1C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sz="1800">
                  <a:latin typeface="Tahoma"/>
                  <a:ea typeface="Tahoma"/>
                  <a:cs typeface="Tahoma"/>
                  <a:sym typeface="Tahoma"/>
                </a:defRPr>
              </a:pPr>
            </a:p>
          </p:txBody>
        </p:sp>
        <p:sp>
          <p:nvSpPr>
            <p:cNvPr id="10" name="矩形"/>
            <p:cNvSpPr/>
            <p:nvPr/>
          </p:nvSpPr>
          <p:spPr>
            <a:xfrm flipH="1" rot="10800000">
              <a:off x="315911" y="822325"/>
              <a:ext cx="8693155" cy="55564"/>
            </a:xfrm>
            <a:prstGeom prst="rect">
              <a:avLst/>
            </a:prstGeom>
            <a:gradFill flip="none" rotWithShape="1">
              <a:gsLst>
                <a:gs pos="0">
                  <a:srgbClr val="FFFFFF"/>
                </a:gs>
                <a:gs pos="100000">
                  <a:srgbClr val="1C1C1C"/>
                </a:gs>
              </a:gsLst>
              <a:lin ang="108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sz="1800">
                  <a:latin typeface="Tahoma"/>
                  <a:ea typeface="Tahoma"/>
                  <a:cs typeface="Tahoma"/>
                  <a:sym typeface="Tahoma"/>
                </a:defRPr>
              </a:pPr>
            </a:p>
          </p:txBody>
        </p:sp>
      </p:grpSp>
      <p:sp>
        <p:nvSpPr>
          <p:cNvPr id="12" name="大標題文字"/>
          <p:cNvSpPr txBox="1"/>
          <p:nvPr>
            <p:ph type="title"/>
          </p:nvPr>
        </p:nvSpPr>
        <p:spPr>
          <a:xfrm>
            <a:off x="762000" y="381000"/>
            <a:ext cx="7793039" cy="914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normAutofit fontScale="100000" lnSpcReduction="0"/>
          </a:bodyPr>
          <a:lstStyle/>
          <a:p>
            <a:pPr/>
            <a:r>
              <a:t>大標題文字</a:t>
            </a:r>
          </a:p>
        </p:txBody>
      </p:sp>
      <p:sp>
        <p:nvSpPr>
          <p:cNvPr id="13" name="內文層級一…"/>
          <p:cNvSpPr txBox="1"/>
          <p:nvPr>
            <p:ph type="body" idx="1"/>
          </p:nvPr>
        </p:nvSpPr>
        <p:spPr>
          <a:xfrm>
            <a:off x="762000" y="1524000"/>
            <a:ext cx="7772400" cy="464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14" name="幻燈片編號"/>
          <p:cNvSpPr txBox="1"/>
          <p:nvPr>
            <p:ph type="sldNum" sz="quarter" idx="2"/>
          </p:nvPr>
        </p:nvSpPr>
        <p:spPr>
          <a:xfrm>
            <a:off x="8464742" y="6398262"/>
            <a:ext cx="298260" cy="3073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b">
            <a:spAutoFit/>
          </a:bodyPr>
          <a:lstStyle>
            <a:lvl1pPr algn="r">
              <a:defRPr sz="1400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333399"/>
          </a:solidFill>
          <a:uFillTx/>
          <a:latin typeface="Tahoma"/>
          <a:ea typeface="Tahoma"/>
          <a:cs typeface="Tahoma"/>
          <a:sym typeface="Tahoma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333399"/>
          </a:solidFill>
          <a:uFillTx/>
          <a:latin typeface="Tahoma"/>
          <a:ea typeface="Tahoma"/>
          <a:cs typeface="Tahoma"/>
          <a:sym typeface="Tahoma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333399"/>
          </a:solidFill>
          <a:uFillTx/>
          <a:latin typeface="Tahoma"/>
          <a:ea typeface="Tahoma"/>
          <a:cs typeface="Tahoma"/>
          <a:sym typeface="Tahoma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333399"/>
          </a:solidFill>
          <a:uFillTx/>
          <a:latin typeface="Tahoma"/>
          <a:ea typeface="Tahoma"/>
          <a:cs typeface="Tahoma"/>
          <a:sym typeface="Tahoma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333399"/>
          </a:solidFill>
          <a:uFillTx/>
          <a:latin typeface="Tahoma"/>
          <a:ea typeface="Tahoma"/>
          <a:cs typeface="Tahoma"/>
          <a:sym typeface="Tahoma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333399"/>
          </a:solidFill>
          <a:uFillTx/>
          <a:latin typeface="Tahoma"/>
          <a:ea typeface="Tahoma"/>
          <a:cs typeface="Tahoma"/>
          <a:sym typeface="Tahoma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333399"/>
          </a:solidFill>
          <a:uFillTx/>
          <a:latin typeface="Tahoma"/>
          <a:ea typeface="Tahoma"/>
          <a:cs typeface="Tahoma"/>
          <a:sym typeface="Tahoma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333399"/>
          </a:solidFill>
          <a:uFillTx/>
          <a:latin typeface="Tahoma"/>
          <a:ea typeface="Tahoma"/>
          <a:cs typeface="Tahoma"/>
          <a:sym typeface="Tahoma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333399"/>
          </a:solidFill>
          <a:uFillTx/>
          <a:latin typeface="Tahoma"/>
          <a:ea typeface="Tahoma"/>
          <a:cs typeface="Tahoma"/>
          <a:sym typeface="Tahoma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3333CC"/>
        </a:buClr>
        <a:buSzPct val="60000"/>
        <a:buFontTx/>
        <a:buChar char="■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Tahoma"/>
          <a:ea typeface="Tahoma"/>
          <a:cs typeface="Tahoma"/>
          <a:sym typeface="Tahoma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3333CC"/>
        </a:buClr>
        <a:buSzPct val="55000"/>
        <a:buFontTx/>
        <a:buChar char="■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Tahoma"/>
          <a:ea typeface="Tahoma"/>
          <a:cs typeface="Tahoma"/>
          <a:sym typeface="Tahoma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3333CC"/>
        </a:buClr>
        <a:buSzPct val="50000"/>
        <a:buFontTx/>
        <a:buChar char="■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Tahoma"/>
          <a:ea typeface="Tahoma"/>
          <a:cs typeface="Tahoma"/>
          <a:sym typeface="Tahoma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3333CC"/>
        </a:buClr>
        <a:buSzPct val="55000"/>
        <a:buFontTx/>
        <a:buChar char="■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Tahoma"/>
          <a:ea typeface="Tahoma"/>
          <a:cs typeface="Tahoma"/>
          <a:sym typeface="Tahoma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3333CC"/>
        </a:buClr>
        <a:buSzPct val="50000"/>
        <a:buFontTx/>
        <a:buChar char="■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Tahoma"/>
          <a:ea typeface="Tahoma"/>
          <a:cs typeface="Tahoma"/>
          <a:sym typeface="Tahoma"/>
        </a:defRPr>
      </a:lvl5pPr>
      <a:lvl6pPr marL="0" marR="0" indent="22860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3333CC"/>
        </a:buClr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Tahoma"/>
          <a:ea typeface="Tahoma"/>
          <a:cs typeface="Tahoma"/>
          <a:sym typeface="Tahoma"/>
        </a:defRPr>
      </a:lvl6pPr>
      <a:lvl7pPr marL="0" marR="0" indent="27432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3333CC"/>
        </a:buClr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Tahoma"/>
          <a:ea typeface="Tahoma"/>
          <a:cs typeface="Tahoma"/>
          <a:sym typeface="Tahoma"/>
        </a:defRPr>
      </a:lvl7pPr>
      <a:lvl8pPr marL="0" marR="0" indent="3200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3333CC"/>
        </a:buClr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Tahoma"/>
          <a:ea typeface="Tahoma"/>
          <a:cs typeface="Tahoma"/>
          <a:sym typeface="Tahoma"/>
        </a:defRPr>
      </a:lvl8pPr>
      <a:lvl9pPr marL="0" marR="0" indent="36576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3333CC"/>
        </a:buClr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Tahoma"/>
          <a:ea typeface="Tahoma"/>
          <a:cs typeface="Tahoma"/>
          <a:sym typeface="Tahoma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幻燈片編號"/>
          <p:cNvSpPr txBox="1"/>
          <p:nvPr>
            <p:ph type="sldNum" sz="quarter" idx="4294967295"/>
          </p:nvPr>
        </p:nvSpPr>
        <p:spPr>
          <a:xfrm>
            <a:off x="8485598" y="6474459"/>
            <a:ext cx="201200" cy="3073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0" name="10700：Camel trading"/>
          <p:cNvSpPr txBox="1"/>
          <p:nvPr>
            <p:ph type="title" idx="4294967295"/>
          </p:nvPr>
        </p:nvSpPr>
        <p:spPr>
          <a:xfrm>
            <a:off x="533400" y="381000"/>
            <a:ext cx="7772400" cy="914400"/>
          </a:xfrm>
          <a:prstGeom prst="rect">
            <a:avLst/>
          </a:prstGeom>
        </p:spPr>
        <p:txBody>
          <a:bodyPr/>
          <a:lstStyle>
            <a:lvl1pPr>
              <a:defRPr b="1">
                <a:latin typeface="+mn-lt"/>
                <a:ea typeface="+mn-ea"/>
                <a:cs typeface="+mn-cs"/>
                <a:sym typeface="Times New Roman"/>
              </a:defRPr>
            </a:lvl1pPr>
          </a:lstStyle>
          <a:p>
            <a:pPr/>
            <a:r>
              <a:t>10700：Camel trading</a:t>
            </a:r>
          </a:p>
        </p:txBody>
      </p:sp>
      <p:sp>
        <p:nvSpPr>
          <p:cNvPr id="41" name="★★☆☆☆…"/>
          <p:cNvSpPr txBox="1"/>
          <p:nvPr>
            <p:ph type="body" idx="4294967295"/>
          </p:nvPr>
        </p:nvSpPr>
        <p:spPr>
          <a:xfrm>
            <a:off x="381000" y="1447800"/>
            <a:ext cx="8077200" cy="4789488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500"/>
              </a:spcBef>
              <a:defRPr sz="2400">
                <a:solidFill>
                  <a:srgbClr val="FF0000"/>
                </a:solidFill>
                <a:latin typeface="+mn-lt"/>
                <a:ea typeface="+mn-ea"/>
                <a:cs typeface="+mn-cs"/>
                <a:sym typeface="Times New Roman"/>
              </a:defRPr>
            </a:pPr>
            <a:r>
              <a:t>★★☆☆☆</a:t>
            </a:r>
          </a:p>
          <a:p>
            <a:pPr>
              <a:spcBef>
                <a:spcPts val="500"/>
              </a:spcBef>
              <a:defRPr sz="2400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題組：</a:t>
            </a:r>
            <a:r>
              <a:rPr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rPr>
              <a:t>Problem Set Archive with Online Judge</a:t>
            </a:r>
            <a:endParaRPr b="1">
              <a:latin typeface="+mn-lt"/>
              <a:ea typeface="+mn-ea"/>
              <a:cs typeface="+mn-cs"/>
              <a:sym typeface="Times New Roman"/>
            </a:endParaRPr>
          </a:p>
          <a:p>
            <a:pPr>
              <a:spcBef>
                <a:spcPts val="500"/>
              </a:spcBef>
              <a:defRPr sz="2400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題號：</a:t>
            </a:r>
            <a:r>
              <a:rPr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rPr>
              <a:t>10700: Camel trading</a:t>
            </a:r>
            <a:endParaRPr b="1">
              <a:latin typeface="+mn-lt"/>
              <a:ea typeface="+mn-ea"/>
              <a:cs typeface="+mn-cs"/>
              <a:sym typeface="Times New Roman"/>
            </a:endParaRPr>
          </a:p>
          <a:p>
            <a:pPr>
              <a:spcBef>
                <a:spcPts val="500"/>
              </a:spcBef>
              <a:defRPr sz="2400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解題者：</a:t>
            </a:r>
            <a:r>
              <a:rPr>
                <a:solidFill>
                  <a:srgbClr val="000000"/>
                </a:solidFill>
              </a:rPr>
              <a:t>王睿成</a:t>
            </a:r>
            <a:endParaRPr b="1">
              <a:latin typeface="+mn-lt"/>
              <a:ea typeface="+mn-ea"/>
              <a:cs typeface="+mn-cs"/>
              <a:sym typeface="Times New Roman"/>
            </a:endParaRPr>
          </a:p>
          <a:p>
            <a:pPr>
              <a:spcBef>
                <a:spcPts val="500"/>
              </a:spcBef>
              <a:defRPr sz="2400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解題日期：</a:t>
            </a:r>
            <a:r>
              <a:rPr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rPr>
              <a:t>201</a:t>
            </a:r>
            <a:r>
              <a:rPr>
                <a:solidFill>
                  <a:srgbClr val="000000"/>
                </a:solidFill>
              </a:rPr>
              <a:t>9年</a:t>
            </a:r>
            <a:r>
              <a:rPr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rPr>
              <a:t>4</a:t>
            </a:r>
            <a:r>
              <a:rPr>
                <a:solidFill>
                  <a:srgbClr val="000000"/>
                </a:solidFill>
              </a:rPr>
              <a:t>月</a:t>
            </a:r>
            <a:r>
              <a:rPr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rPr>
              <a:t>8</a:t>
            </a:r>
            <a:r>
              <a:rPr>
                <a:solidFill>
                  <a:srgbClr val="000000"/>
                </a:solidFill>
              </a:rPr>
              <a:t>日</a:t>
            </a:r>
            <a:endParaRPr b="1">
              <a:latin typeface="+mn-lt"/>
              <a:ea typeface="+mn-ea"/>
              <a:cs typeface="+mn-cs"/>
              <a:sym typeface="Times New Roman"/>
            </a:endParaRPr>
          </a:p>
          <a:p>
            <a:pPr>
              <a:spcBef>
                <a:spcPts val="500"/>
              </a:spcBef>
              <a:defRPr sz="2400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題意：</a:t>
            </a:r>
            <a:r>
              <a:rPr>
                <a:solidFill>
                  <a:srgbClr val="000000"/>
                </a:solidFill>
              </a:rPr>
              <a:t>給定一串由數字(大小1~20, 12組數字以內)與加號乘號組成的運算式，解題者要找到兩種括號方式，一者使計算結果最大，一者使其最小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幻燈片編號"/>
          <p:cNvSpPr txBox="1"/>
          <p:nvPr>
            <p:ph type="sldNum" sz="quarter" idx="4294967295"/>
          </p:nvPr>
        </p:nvSpPr>
        <p:spPr>
          <a:xfrm>
            <a:off x="8485598" y="6474459"/>
            <a:ext cx="201200" cy="3073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4" name="題意範例： 3                      1+2*3*4+5                      4*18+14+7*10                      3+11+4*1*13*12*8+3*3+8…"/>
          <p:cNvSpPr txBox="1"/>
          <p:nvPr>
            <p:ph type="body" idx="4294967295"/>
          </p:nvPr>
        </p:nvSpPr>
        <p:spPr>
          <a:xfrm>
            <a:off x="381000" y="685800"/>
            <a:ext cx="8077200" cy="562292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500"/>
              </a:spcBef>
              <a:defRPr sz="2400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題意範例：</a:t>
            </a:r>
            <a:r>
              <a:rPr>
                <a:latin typeface="+mn-lt"/>
                <a:ea typeface="+mn-ea"/>
                <a:cs typeface="+mn-cs"/>
                <a:sym typeface="Times New Roman"/>
              </a:rPr>
              <a:t> </a:t>
            </a:r>
            <a:r>
              <a:rPr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rPr>
              <a:t>3</a:t>
            </a:r>
            <a:br>
              <a:rPr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rPr>
            </a:br>
            <a:r>
              <a:rPr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rPr>
              <a:t>                     1+2*3*4+5</a:t>
            </a:r>
            <a:br>
              <a:rPr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rPr>
            </a:br>
            <a:r>
              <a:rPr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rPr>
              <a:t>                     4*18+14+7*10</a:t>
            </a:r>
            <a:br>
              <a:rPr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rPr>
            </a:br>
            <a:r>
              <a:rPr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rPr>
              <a:t>                     3+11+4*1*13*12*8+3*3+8</a:t>
            </a:r>
            <a:endParaRPr b="1">
              <a:latin typeface="+mn-lt"/>
              <a:ea typeface="+mn-ea"/>
              <a:cs typeface="+mn-cs"/>
              <a:sym typeface="Times New Roman"/>
            </a:endParaRPr>
          </a:p>
          <a:p>
            <a:pPr>
              <a:lnSpc>
                <a:spcPct val="90000"/>
              </a:lnSpc>
              <a:spcBef>
                <a:spcPts val="500"/>
              </a:spcBef>
              <a:defRPr sz="2400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解法範例：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2400">
                <a:latin typeface="標楷體"/>
                <a:ea typeface="標楷體"/>
                <a:cs typeface="標楷體"/>
                <a:sym typeface="標楷體"/>
              </a:defRPr>
            </a:pPr>
            <a:r>
              <a:t>   </a:t>
            </a:r>
            <a:r>
              <a:rPr>
                <a:solidFill>
                  <a:srgbClr val="3BA943"/>
                </a:solidFill>
                <a:latin typeface="+mn-lt"/>
                <a:ea typeface="+mn-ea"/>
                <a:cs typeface="+mn-cs"/>
                <a:sym typeface="Times New Roman"/>
              </a:rPr>
              <a:t> </a:t>
            </a:r>
            <a:r>
              <a:rPr sz="2000">
                <a:latin typeface="+mn-lt"/>
                <a:ea typeface="+mn-ea"/>
                <a:cs typeface="+mn-cs"/>
                <a:sym typeface="Times New Roman"/>
              </a:rPr>
              <a:t>3</a:t>
            </a:r>
            <a:endParaRPr sz="2000">
              <a:latin typeface="+mn-lt"/>
              <a:ea typeface="+mn-ea"/>
              <a:cs typeface="+mn-cs"/>
              <a:sym typeface="Times New Roman"/>
            </a:endParaRP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     </a:t>
            </a:r>
            <a:r>
              <a:rPr>
                <a:solidFill>
                  <a:schemeClr val="accent5"/>
                </a:solidFill>
              </a:rPr>
              <a:t>總共有三筆資料</a:t>
            </a:r>
            <a:br>
              <a:rPr>
                <a:solidFill>
                  <a:schemeClr val="accent5"/>
                </a:solidFill>
              </a:rPr>
            </a:br>
            <a:r>
              <a:t>     1+2*3*4+5                 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     </a:t>
            </a:r>
            <a:r>
              <a:rPr>
                <a:solidFill>
                  <a:schemeClr val="accent5"/>
                </a:solidFill>
              </a:rPr>
              <a:t>min: 1+2*3*4+5                              Max: (1+2)*3*(4+5)</a:t>
            </a:r>
            <a:br>
              <a:rPr>
                <a:solidFill>
                  <a:schemeClr val="accent5"/>
                </a:solidFill>
              </a:rPr>
            </a:br>
            <a:r>
              <a:t>     4*18+14+7*10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     </a:t>
            </a:r>
            <a:r>
              <a:rPr>
                <a:solidFill>
                  <a:schemeClr val="accent5"/>
                </a:solidFill>
              </a:rPr>
              <a:t>min: 4*18+14+7*10                        Max: 4*(18+14+7)*10</a:t>
            </a:r>
            <a:br>
              <a:rPr>
                <a:solidFill>
                  <a:schemeClr val="accent5"/>
                </a:solidFill>
              </a:rPr>
            </a:br>
            <a:r>
              <a:t>     3+11+4*1*13*12*8+3*3+8  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     </a:t>
            </a:r>
            <a:r>
              <a:rPr>
                <a:solidFill>
                  <a:schemeClr val="accent5"/>
                </a:solidFill>
              </a:rPr>
              <a:t>min: 3+11+4*1*13*12*8+3*3+8    Max: (3+11+4)*1*13*12*(8+3)*(3+8)</a:t>
            </a:r>
            <a:endParaRPr b="1">
              <a:solidFill>
                <a:srgbClr val="3BA943"/>
              </a:solidFill>
            </a:endParaRPr>
          </a:p>
          <a:p>
            <a:pPr>
              <a:lnSpc>
                <a:spcPct val="90000"/>
              </a:lnSpc>
              <a:spcBef>
                <a:spcPts val="500"/>
              </a:spcBef>
              <a:defRPr b="1" sz="2400">
                <a:solidFill>
                  <a:srgbClr val="3BA943"/>
                </a:solidFill>
                <a:latin typeface="+mn-lt"/>
                <a:ea typeface="+mn-ea"/>
                <a:cs typeface="+mn-cs"/>
                <a:sym typeface="Times New Roman"/>
              </a:defRPr>
            </a:pPr>
          </a:p>
          <a:p>
            <a:pPr>
              <a:lnSpc>
                <a:spcPct val="90000"/>
              </a:lnSpc>
              <a:spcBef>
                <a:spcPts val="500"/>
              </a:spcBef>
              <a:buSzTx/>
              <a:buNone/>
              <a:defRPr sz="2400">
                <a:latin typeface="+mn-lt"/>
                <a:ea typeface="+mn-ea"/>
                <a:cs typeface="+mn-cs"/>
                <a:sym typeface="Times New Roman"/>
              </a:defRPr>
            </a:pPr>
            <a:r>
              <a:t>	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幻燈片編號"/>
          <p:cNvSpPr txBox="1"/>
          <p:nvPr>
            <p:ph type="sldNum" sz="quarter" idx="4294967295"/>
          </p:nvPr>
        </p:nvSpPr>
        <p:spPr>
          <a:xfrm>
            <a:off x="8485598" y="6474459"/>
            <a:ext cx="201200" cy="3073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7" name="解法：最小值為照測資不加括號做計算，最大值是先做個別加法在做乘法，因為最大數字為20^12超過int，故要用long long…"/>
          <p:cNvSpPr txBox="1"/>
          <p:nvPr>
            <p:ph type="body" idx="4294967295"/>
          </p:nvPr>
        </p:nvSpPr>
        <p:spPr>
          <a:xfrm>
            <a:off x="381000" y="685800"/>
            <a:ext cx="8077200" cy="6131256"/>
          </a:xfrm>
          <a:prstGeom prst="rect">
            <a:avLst/>
          </a:prstGeom>
        </p:spPr>
        <p:txBody>
          <a:bodyPr/>
          <a:lstStyle/>
          <a:p>
            <a:pPr marL="318897" indent="-318897" defTabSz="850391">
              <a:lnSpc>
                <a:spcPct val="90000"/>
              </a:lnSpc>
              <a:spcBef>
                <a:spcPts val="400"/>
              </a:spcBef>
              <a:defRPr sz="2232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解法：</a:t>
            </a:r>
            <a:r>
              <a:rPr>
                <a:solidFill>
                  <a:srgbClr val="000000"/>
                </a:solidFill>
                <a:latin typeface="Baskerville"/>
                <a:ea typeface="Baskerville"/>
                <a:cs typeface="Baskerville"/>
                <a:sym typeface="Baskerville"/>
              </a:rPr>
              <a:t>最小值為照測資不加括號做計算，最大值是先做個別加法在做乘法，因為最大數字為20^12超過int，故要用long long</a:t>
            </a:r>
            <a:endParaRPr>
              <a:solidFill>
                <a:srgbClr val="000000"/>
              </a:solidFill>
              <a:latin typeface="Baskerville"/>
              <a:ea typeface="Baskerville"/>
              <a:cs typeface="Baskerville"/>
              <a:sym typeface="Baskerville"/>
            </a:endParaRPr>
          </a:p>
          <a:p>
            <a:pPr marL="0" indent="0" defTabSz="850391">
              <a:lnSpc>
                <a:spcPct val="90000"/>
              </a:lnSpc>
              <a:spcBef>
                <a:spcPts val="400"/>
              </a:spcBef>
              <a:buClrTx/>
              <a:buSzTx/>
              <a:buNone/>
              <a:defRPr sz="2232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rPr>
                <a:solidFill>
                  <a:srgbClr val="000000"/>
                </a:solidFill>
                <a:latin typeface="Baskerville"/>
                <a:ea typeface="Baskerville"/>
                <a:cs typeface="Baskerville"/>
                <a:sym typeface="Baskerville"/>
              </a:rPr>
              <a:t>     </a:t>
            </a:r>
            <a:r>
              <a:rPr>
                <a:solidFill>
                  <a:srgbClr val="000000"/>
                </a:solidFill>
                <a:latin typeface="Baskerville"/>
                <a:ea typeface="Baskerville"/>
                <a:cs typeface="Baskerville"/>
                <a:sym typeface="Baskerville"/>
              </a:rPr>
              <a:t>count=數字有幾個</a:t>
            </a:r>
            <a:endParaRPr>
              <a:latin typeface="Baskerville"/>
              <a:ea typeface="Baskerville"/>
              <a:cs typeface="Baskerville"/>
              <a:sym typeface="Baskerville"/>
            </a:endParaRPr>
          </a:p>
          <a:p>
            <a:pPr marL="0" indent="0" defTabSz="850391">
              <a:lnSpc>
                <a:spcPct val="90000"/>
              </a:lnSpc>
              <a:spcBef>
                <a:spcPts val="400"/>
              </a:spcBef>
              <a:buSzTx/>
              <a:buNone/>
              <a:defRPr sz="2232">
                <a:latin typeface="Baskerville"/>
                <a:ea typeface="Baskerville"/>
                <a:cs typeface="Baskerville"/>
                <a:sym typeface="Baskerville"/>
              </a:defRPr>
            </a:pPr>
            <a:r>
              <a:t>   </a:t>
            </a:r>
          </a:p>
          <a:p>
            <a:pPr marL="0" indent="0" defTabSz="850391">
              <a:lnSpc>
                <a:spcPct val="90000"/>
              </a:lnSpc>
              <a:spcBef>
                <a:spcPts val="400"/>
              </a:spcBef>
              <a:buSzTx/>
              <a:buNone/>
              <a:defRPr sz="2232">
                <a:latin typeface="Baskerville"/>
                <a:ea typeface="Baskerville"/>
                <a:cs typeface="Baskerville"/>
                <a:sym typeface="Baskerville"/>
              </a:defRPr>
            </a:pPr>
            <a:r>
              <a:t>    </a:t>
            </a:r>
          </a:p>
          <a:p>
            <a:pPr marL="318897" indent="-318897" defTabSz="850391">
              <a:lnSpc>
                <a:spcPct val="90000"/>
              </a:lnSpc>
              <a:spcBef>
                <a:spcPts val="400"/>
              </a:spcBef>
              <a:defRPr sz="2232">
                <a:latin typeface="Baskerville"/>
                <a:ea typeface="Baskerville"/>
                <a:cs typeface="Baskerville"/>
                <a:sym typeface="Baskerville"/>
              </a:defRPr>
            </a:pPr>
          </a:p>
          <a:p>
            <a:pPr marL="318897" indent="-318897" defTabSz="850391">
              <a:lnSpc>
                <a:spcPct val="90000"/>
              </a:lnSpc>
              <a:spcBef>
                <a:spcPts val="400"/>
              </a:spcBef>
              <a:defRPr sz="2232">
                <a:latin typeface="Baskerville"/>
                <a:ea typeface="Baskerville"/>
                <a:cs typeface="Baskerville"/>
                <a:sym typeface="Baskerville"/>
              </a:defRPr>
            </a:pPr>
          </a:p>
          <a:p>
            <a:pPr marL="318897" indent="-318897" defTabSz="850391">
              <a:lnSpc>
                <a:spcPct val="90000"/>
              </a:lnSpc>
              <a:spcBef>
                <a:spcPts val="400"/>
              </a:spcBef>
              <a:defRPr sz="2232">
                <a:latin typeface="Baskerville"/>
                <a:ea typeface="Baskerville"/>
                <a:cs typeface="Baskerville"/>
                <a:sym typeface="Baskerville"/>
              </a:defRPr>
            </a:pPr>
          </a:p>
          <a:p>
            <a:pPr marL="318897" indent="-318897" defTabSz="850391">
              <a:lnSpc>
                <a:spcPct val="90000"/>
              </a:lnSpc>
              <a:spcBef>
                <a:spcPts val="400"/>
              </a:spcBef>
              <a:defRPr sz="2232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endParaRPr>
              <a:latin typeface="Baskerville"/>
              <a:ea typeface="Baskerville"/>
              <a:cs typeface="Baskerville"/>
              <a:sym typeface="Baskerville"/>
            </a:endParaRPr>
          </a:p>
          <a:p>
            <a:pPr marL="318897" indent="-318897" defTabSz="850391">
              <a:lnSpc>
                <a:spcPct val="90000"/>
              </a:lnSpc>
              <a:spcBef>
                <a:spcPts val="400"/>
              </a:spcBef>
              <a:defRPr sz="2232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endParaRPr>
              <a:latin typeface="Baskerville"/>
              <a:ea typeface="Baskerville"/>
              <a:cs typeface="Baskerville"/>
              <a:sym typeface="Baskerville"/>
            </a:endParaRPr>
          </a:p>
          <a:p>
            <a:pPr marL="318897" indent="-318897" defTabSz="850391">
              <a:lnSpc>
                <a:spcPct val="90000"/>
              </a:lnSpc>
              <a:spcBef>
                <a:spcPts val="400"/>
              </a:spcBef>
              <a:defRPr sz="2232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endParaRPr>
              <a:latin typeface="Baskerville"/>
              <a:ea typeface="Baskerville"/>
              <a:cs typeface="Baskerville"/>
              <a:sym typeface="Baskerville"/>
            </a:endParaRPr>
          </a:p>
          <a:p>
            <a:pPr marL="0" indent="0" defTabSz="850391">
              <a:lnSpc>
                <a:spcPct val="90000"/>
              </a:lnSpc>
              <a:spcBef>
                <a:spcPts val="400"/>
              </a:spcBef>
              <a:buClrTx/>
              <a:buSzTx/>
              <a:buNone/>
              <a:defRPr sz="2232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endParaRPr>
              <a:latin typeface="Baskerville"/>
              <a:ea typeface="Baskerville"/>
              <a:cs typeface="Baskerville"/>
              <a:sym typeface="Baskerville"/>
            </a:endParaRPr>
          </a:p>
          <a:p>
            <a:pPr marL="318897" indent="-318897" defTabSz="850391">
              <a:lnSpc>
                <a:spcPct val="90000"/>
              </a:lnSpc>
              <a:spcBef>
                <a:spcPts val="400"/>
              </a:spcBef>
              <a:defRPr sz="2232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endParaRPr>
              <a:latin typeface="Baskerville"/>
              <a:ea typeface="Baskerville"/>
              <a:cs typeface="Baskerville"/>
              <a:sym typeface="Baskerville"/>
            </a:endParaRPr>
          </a:p>
          <a:p>
            <a:pPr marL="318897" indent="-318897" defTabSz="850391">
              <a:lnSpc>
                <a:spcPct val="90000"/>
              </a:lnSpc>
              <a:spcBef>
                <a:spcPts val="400"/>
              </a:spcBef>
              <a:defRPr sz="2232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討論：</a:t>
            </a:r>
            <a:r>
              <a:rPr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rPr>
              <a:t>網路上都說要用greedy method，但是我看不出來哪裡要用到</a:t>
            </a:r>
            <a:endParaRPr b="1">
              <a:latin typeface="+mn-lt"/>
              <a:ea typeface="+mn-ea"/>
              <a:cs typeface="+mn-cs"/>
              <a:sym typeface="Times New Roman"/>
            </a:endParaRPr>
          </a:p>
          <a:p>
            <a:pPr marL="318897" indent="-318897" defTabSz="850391">
              <a:lnSpc>
                <a:spcPct val="90000"/>
              </a:lnSpc>
              <a:spcBef>
                <a:spcPts val="400"/>
              </a:spcBef>
              <a:buSzTx/>
              <a:buNone/>
              <a:defRPr sz="2232">
                <a:latin typeface="+mn-lt"/>
                <a:ea typeface="+mn-ea"/>
                <a:cs typeface="+mn-cs"/>
                <a:sym typeface="Times New Roman"/>
              </a:defRPr>
            </a:pPr>
            <a:r>
              <a:t>	</a:t>
            </a:r>
          </a:p>
        </p:txBody>
      </p:sp>
      <p:graphicFrame>
        <p:nvGraphicFramePr>
          <p:cNvPr id="48" name="表格"/>
          <p:cNvGraphicFramePr/>
          <p:nvPr/>
        </p:nvGraphicFramePr>
        <p:xfrm>
          <a:off x="533400" y="2073843"/>
          <a:ext cx="8102600" cy="3062249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{4C3C2611-4C71-4FC5-86AE-919BDF0F9419}</a:tableStyleId>
              </a:tblPr>
              <a:tblGrid>
                <a:gridCol w="1346200"/>
                <a:gridCol w="1346200"/>
                <a:gridCol w="1346200"/>
                <a:gridCol w="1346200"/>
                <a:gridCol w="1346200"/>
                <a:gridCol w="1346200"/>
              </a:tblGrid>
              <a:tr h="381513">
                <a:tc>
                  <a:txBody>
                    <a:bodyPr/>
                    <a:lstStyle/>
                    <a:p>
                      <a:pPr algn="ctr">
                        <a:defRPr sz="1800"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>
                    <a:solidFill>
                      <a:srgbClr val="A7A7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ym typeface="Helvetica"/>
                        </a:defRPr>
                      </a:pPr>
                      <a:r>
                        <a:t>0</a:t>
                      </a:r>
                    </a:p>
                    <a:p>
                      <a:pPr algn="ctr">
                        <a:defRPr sz="1800">
                          <a:sym typeface="Helvetica"/>
                        </a:defRPr>
                      </a:pPr>
                      <a:r>
                        <a:rPr>
                          <a:solidFill>
                            <a:schemeClr val="accent6"/>
                          </a:solidFill>
                        </a:rPr>
                        <a:t>(sum=t[0])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7A7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7A7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7A7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ym typeface="Helvetica"/>
                        </a:defRPr>
                      </a:pPr>
                      <a:r>
                        <a:t>3</a:t>
                      </a:r>
                    </a:p>
                    <a:p>
                      <a:pPr algn="ctr">
                        <a:defRPr sz="1800">
                          <a:sym typeface="Helvetica"/>
                        </a:defRPr>
                      </a:pPr>
                      <a:r>
                        <a:rPr>
                          <a:solidFill>
                            <a:schemeClr val="accent2">
                              <a:lumOff val="24901"/>
                            </a:schemeClr>
                          </a:solidFill>
                        </a:rPr>
                        <a:t>(at count-2)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7A7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4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7A7A7"/>
                    </a:solidFill>
                  </a:tcPr>
                </a:tc>
              </a:tr>
              <a:tr h="350992"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op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7A7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ym typeface="Helvetica"/>
                        </a:rPr>
                        <a:t>+</a:t>
                      </a:r>
                    </a:p>
                  </a:txBody>
                  <a:tcPr marL="0" marR="0" marT="0" marB="0" anchor="ctr" anchorCtr="0" horzOverflow="overflow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ym typeface="Helvetica"/>
                        </a:rPr>
                        <a:t>*</a:t>
                      </a:r>
                    </a:p>
                  </a:txBody>
                  <a:tcPr marL="0" marR="0" marT="0" marB="0" anchor="ctr" anchorCtr="0" horzOverflow="overflow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ym typeface="Helvetica"/>
                        </a:rPr>
                        <a:t>*</a:t>
                      </a:r>
                    </a:p>
                  </a:txBody>
                  <a:tcPr marL="0" marR="0" marT="0" marB="0" anchor="ctr" anchorCtr="0" horzOverflow="overflow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ym typeface="Helvetica"/>
                        </a:rPr>
                        <a:t>+</a:t>
                      </a:r>
                    </a:p>
                  </a:txBody>
                  <a:tcPr marL="0" marR="0" marT="0" marB="0" anchor="ctr" anchorCtr="0" horzOverflow="overflow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>
                    <a:solidFill>
                      <a:srgbClr val="DDDDDD"/>
                    </a:solidFill>
                  </a:tcPr>
                </a:tc>
              </a:tr>
              <a:tr h="335731"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num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7A7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ym typeface="Helvetica"/>
                        </a:rPr>
                        <a:t>4</a:t>
                      </a:r>
                    </a:p>
                  </a:txBody>
                  <a:tcPr marL="0" marR="0" marT="0" marB="0" anchor="ctr" anchorCtr="0" horzOverflow="overflow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ym typeface="Helvetica"/>
                        </a:rPr>
                        <a:t>5</a:t>
                      </a:r>
                    </a:p>
                  </a:txBody>
                  <a:tcPr marL="0" marR="0" marT="0" marB="0" anchor="ctr" anchorCtr="0" horzOverflow="overflow">
                    <a:solidFill>
                      <a:srgbClr val="DDDDDD"/>
                    </a:solidFill>
                  </a:tcPr>
                </a:tc>
              </a:tr>
              <a:tr h="656203"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t(initial)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7A7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>
                    <a:lnB w="38100" cap="rnd">
                      <a:solidFill>
                        <a:schemeClr val="accent6">
                          <a:satOff val="-35873"/>
                          <a:lumOff val="-12431"/>
                        </a:schemeClr>
                      </a:solidFill>
                      <a:custDash>
                        <a:ds d="100000" sp="200000"/>
                      </a:custDash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>
                    <a:lnB w="38100" cap="rnd">
                      <a:solidFill>
                        <a:schemeClr val="accent6">
                          <a:satOff val="-35873"/>
                          <a:lumOff val="-12431"/>
                        </a:schemeClr>
                      </a:solidFill>
                      <a:custDash>
                        <a:ds d="100000" sp="200000"/>
                      </a:custDash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ym typeface="Helvetica"/>
                        </a:rPr>
                        <a:t>4</a:t>
                      </a:r>
                    </a:p>
                  </a:txBody>
                  <a:tcPr marL="0" marR="0" marT="0" marB="0" anchor="ctr" anchorCtr="0" horzOverflow="overflow">
                    <a:lnB w="38100" cap="rnd">
                      <a:solidFill>
                        <a:schemeClr val="accent6">
                          <a:satOff val="-35873"/>
                          <a:lumOff val="-12431"/>
                        </a:schemeClr>
                      </a:solidFill>
                      <a:custDash>
                        <a:ds d="100000" sp="200000"/>
                      </a:custDash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ym typeface="Helvetica"/>
                        </a:rPr>
                        <a:t>5</a:t>
                      </a:r>
                    </a:p>
                  </a:txBody>
                  <a:tcPr marL="0" marR="0" marT="0" marB="0" anchor="ctr" anchorCtr="0" horzOverflow="overflow">
                    <a:lnB w="38100" cap="rnd">
                      <a:solidFill>
                        <a:schemeClr val="accent6">
                          <a:satOff val="-35873"/>
                          <a:lumOff val="-12431"/>
                        </a:schemeClr>
                      </a:solidFill>
                      <a:custDash>
                        <a:ds d="100000" sp="200000"/>
                      </a:custDash>
                    </a:lnB>
                    <a:solidFill>
                      <a:srgbClr val="DDDDDD"/>
                    </a:solidFill>
                  </a:tcPr>
                </a:tc>
              </a:tr>
              <a:tr h="656203"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t for Max</a:t>
                      </a:r>
                    </a:p>
                  </a:txBody>
                  <a:tcPr marL="0" marR="0" marT="0" marB="0" anchor="ctr" anchorCtr="0" horzOverflow="overflow">
                    <a:lnR w="38100" cap="rnd">
                      <a:solidFill>
                        <a:schemeClr val="accent6">
                          <a:satOff val="-35873"/>
                          <a:lumOff val="-12431"/>
                        </a:schemeClr>
                      </a:solidFill>
                      <a:custDash>
                        <a:ds d="100000" sp="200000"/>
                      </a:custDash>
                    </a:lnR>
                    <a:solidFill>
                      <a:srgbClr val="A7A7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ym typeface="Helvetica"/>
                        </a:rPr>
                        <a:t>t[0]+=t[1]
t[0]=3</a:t>
                      </a:r>
                    </a:p>
                  </a:txBody>
                  <a:tcPr marL="0" marR="0" marT="0" marB="0" anchor="ctr" anchorCtr="0" horzOverflow="overflow">
                    <a:lnL w="38100" cap="rnd">
                      <a:solidFill>
                        <a:schemeClr val="accent6">
                          <a:satOff val="-35873"/>
                          <a:lumOff val="-12431"/>
                        </a:schemeClr>
                      </a:solidFill>
                      <a:custDash>
                        <a:ds d="100000" sp="200000"/>
                      </a:custDash>
                    </a:lnL>
                    <a:lnT w="38100" cap="rnd">
                      <a:solidFill>
                        <a:schemeClr val="accent6">
                          <a:satOff val="-35873"/>
                          <a:lumOff val="-12431"/>
                        </a:schemeClr>
                      </a:solidFill>
                      <a:custDash>
                        <a:ds d="100000" sp="200000"/>
                      </a:custDash>
                    </a:lnT>
                    <a:lnB w="38100" cap="rnd">
                      <a:solidFill>
                        <a:schemeClr val="accent6">
                          <a:satOff val="-35873"/>
                          <a:lumOff val="-12431"/>
                        </a:schemeClr>
                      </a:solidFill>
                      <a:custDash>
                        <a:ds d="100000" sp="200000"/>
                      </a:custDash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ym typeface="Helvetica"/>
                        </a:rPr>
                        <a:t>t[1]=t[0]
t[1]=3</a:t>
                      </a:r>
                    </a:p>
                  </a:txBody>
                  <a:tcPr marL="0" marR="0" marT="0" marB="0" anchor="ctr" anchorCtr="0" horzOverflow="overflow">
                    <a:lnR w="38100" cap="rnd">
                      <a:solidFill>
                        <a:schemeClr val="accent6">
                          <a:satOff val="-35873"/>
                          <a:lumOff val="-12431"/>
                        </a:schemeClr>
                      </a:solidFill>
                      <a:custDash>
                        <a:ds d="100000" sp="200000"/>
                      </a:custDash>
                    </a:lnR>
                    <a:lnT w="38100" cap="rnd">
                      <a:solidFill>
                        <a:schemeClr val="accent6">
                          <a:satOff val="-35873"/>
                          <a:lumOff val="-12431"/>
                        </a:schemeClr>
                      </a:solidFill>
                      <a:custDash>
                        <a:ds d="100000" sp="200000"/>
                      </a:custDash>
                    </a:lnT>
                    <a:lnB w="38100" cap="rnd">
                      <a:solidFill>
                        <a:schemeClr val="accent6">
                          <a:satOff val="-35873"/>
                          <a:lumOff val="-12431"/>
                        </a:schemeClr>
                      </a:solidFill>
                      <a:custDash>
                        <a:ds d="100000" sp="200000"/>
                      </a:custDash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>
                    <a:lnL w="38100" cap="rnd">
                      <a:solidFill>
                        <a:schemeClr val="accent6">
                          <a:satOff val="-35873"/>
                          <a:lumOff val="-12431"/>
                        </a:schemeClr>
                      </a:solidFill>
                      <a:custDash>
                        <a:ds d="100000" sp="200000"/>
                      </a:custDash>
                    </a:lnL>
                    <a:lnR w="38100" cap="rnd">
                      <a:solidFill>
                        <a:schemeClr val="accent6">
                          <a:satOff val="-35873"/>
                          <a:lumOff val="-12431"/>
                        </a:schemeClr>
                      </a:solidFill>
                      <a:custDash>
                        <a:ds d="100000" sp="200000"/>
                      </a:custDash>
                    </a:lnR>
                    <a:lnB w="38100">
                      <a:solidFill>
                        <a:schemeClr val="accent2"/>
                      </a:solidFill>
                      <a:miter lim="400000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ym typeface="Helvetica"/>
                        </a:rPr>
                        <a:t>t[3]+=t[4]
t[3]=9</a:t>
                      </a:r>
                    </a:p>
                  </a:txBody>
                  <a:tcPr marL="0" marR="0" marT="0" marB="0" anchor="ctr" anchorCtr="0" horzOverflow="overflow">
                    <a:lnL w="38100" cap="rnd">
                      <a:solidFill>
                        <a:schemeClr val="accent6">
                          <a:satOff val="-35873"/>
                          <a:lumOff val="-12431"/>
                        </a:schemeClr>
                      </a:solidFill>
                      <a:custDash>
                        <a:ds d="100000" sp="200000"/>
                      </a:custDash>
                    </a:lnL>
                    <a:lnT w="38100" cap="rnd">
                      <a:solidFill>
                        <a:schemeClr val="accent6">
                          <a:satOff val="-35873"/>
                          <a:lumOff val="-12431"/>
                        </a:schemeClr>
                      </a:solidFill>
                      <a:custDash>
                        <a:ds d="100000" sp="200000"/>
                      </a:custDash>
                    </a:lnT>
                    <a:lnB w="38100" cap="rnd">
                      <a:solidFill>
                        <a:schemeClr val="accent6">
                          <a:satOff val="-35873"/>
                          <a:lumOff val="-12431"/>
                        </a:schemeClr>
                      </a:solidFill>
                      <a:custDash>
                        <a:ds d="100000" sp="200000"/>
                      </a:custDash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ym typeface="Helvetica"/>
                        </a:rPr>
                        <a:t>t[4]=t[3]
t[4]=9</a:t>
                      </a:r>
                    </a:p>
                  </a:txBody>
                  <a:tcPr marL="0" marR="0" marT="0" marB="0" anchor="ctr" anchorCtr="0" horzOverflow="overflow">
                    <a:lnR w="38100" cap="rnd">
                      <a:solidFill>
                        <a:schemeClr val="accent6">
                          <a:satOff val="-35873"/>
                          <a:lumOff val="-12431"/>
                        </a:schemeClr>
                      </a:solidFill>
                      <a:custDash>
                        <a:ds d="100000" sp="200000"/>
                      </a:custDash>
                    </a:lnR>
                    <a:lnT w="38100" cap="rnd">
                      <a:solidFill>
                        <a:schemeClr val="accent6">
                          <a:satOff val="-35873"/>
                          <a:lumOff val="-12431"/>
                        </a:schemeClr>
                      </a:solidFill>
                      <a:custDash>
                        <a:ds d="100000" sp="200000"/>
                      </a:custDash>
                    </a:lnT>
                    <a:lnB w="38100" cap="rnd">
                      <a:solidFill>
                        <a:schemeClr val="accent6">
                          <a:satOff val="-35873"/>
                          <a:lumOff val="-12431"/>
                        </a:schemeClr>
                      </a:solidFill>
                      <a:custDash>
                        <a:ds d="100000" sp="200000"/>
                      </a:custDash>
                    </a:lnB>
                    <a:solidFill>
                      <a:srgbClr val="DDDDDD"/>
                    </a:solidFill>
                  </a:tcPr>
                </a:tc>
              </a:tr>
              <a:tr h="656203"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t for min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7A7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>
                    <a:lnR w="38100">
                      <a:solidFill>
                        <a:schemeClr val="accent2"/>
                      </a:solidFill>
                      <a:miter lim="400000"/>
                    </a:lnR>
                    <a:lnT w="38100" cap="rnd">
                      <a:solidFill>
                        <a:schemeClr val="accent6">
                          <a:satOff val="-35873"/>
                          <a:lumOff val="-12431"/>
                        </a:schemeClr>
                      </a:solidFill>
                      <a:custDash>
                        <a:ds d="100000" sp="200000"/>
                      </a:custDash>
                    </a:lnT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ym typeface="Helvetica"/>
                        </a:rPr>
                        <a:t>t[1]*=t[2]
t[1]=24</a:t>
                      </a:r>
                    </a:p>
                  </a:txBody>
                  <a:tcPr marL="0" marR="0" marT="0" marB="0" anchor="ctr" anchorCtr="0" horzOverflow="overflow">
                    <a:lnL w="38100">
                      <a:solidFill>
                        <a:schemeClr val="accent2"/>
                      </a:solidFill>
                      <a:miter lim="400000"/>
                    </a:lnL>
                    <a:lnT w="38100" cap="rnd">
                      <a:solidFill>
                        <a:schemeClr val="accent6">
                          <a:satOff val="-35873"/>
                          <a:lumOff val="-12431"/>
                        </a:schemeClr>
                      </a:solidFill>
                      <a:custDash>
                        <a:ds d="100000" sp="200000"/>
                      </a:custDash>
                    </a:lnT>
                    <a:lnB w="38100">
                      <a:solidFill>
                        <a:schemeClr val="accent2"/>
                      </a:solidFill>
                      <a:miter lim="400000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ym typeface="Helvetica"/>
                        </a:rPr>
                        <a:t>t[2]*=t[3]
t[2]=12</a:t>
                      </a:r>
                    </a:p>
                  </a:txBody>
                  <a:tcPr marL="0" marR="0" marT="0" marB="0" anchor="ctr" anchorCtr="0" horzOverflow="overflow">
                    <a:lnR w="38100">
                      <a:solidFill>
                        <a:schemeClr val="accent2"/>
                      </a:solidFill>
                      <a:miter lim="400000"/>
                    </a:lnR>
                    <a:lnT w="38100">
                      <a:solidFill>
                        <a:schemeClr val="accent2"/>
                      </a:solidFill>
                      <a:miter lim="400000"/>
                    </a:lnT>
                    <a:lnB w="38100">
                      <a:solidFill>
                        <a:schemeClr val="accent2"/>
                      </a:solidFill>
                      <a:miter lim="400000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ym typeface="Helvetica"/>
                        </a:rPr>
                        <a:t>4</a:t>
                      </a:r>
                    </a:p>
                  </a:txBody>
                  <a:tcPr marL="0" marR="0" marT="0" marB="0" anchor="ctr" anchorCtr="0" horzOverflow="overflow">
                    <a:lnL w="38100">
                      <a:solidFill>
                        <a:schemeClr val="accent2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38100" cap="rnd">
                      <a:solidFill>
                        <a:schemeClr val="accent6">
                          <a:satOff val="-35873"/>
                          <a:lumOff val="-12431"/>
                        </a:schemeClr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>
                          <a:sym typeface="Helvetica"/>
                        </a:rPr>
                        <a:t>5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T w="38100" cap="rnd">
                      <a:solidFill>
                        <a:schemeClr val="accent6">
                          <a:satOff val="-35873"/>
                          <a:lumOff val="-12431"/>
                        </a:schemeClr>
                      </a:solidFill>
                      <a:custDash>
                        <a:ds d="100000" sp="200000"/>
                      </a:custDash>
                    </a:lnT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Blends">
  <a:themeElements>
    <a:clrScheme name="Blend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E4A8"/>
      </a:accent1>
      <a:accent2>
        <a:srgbClr val="FFCF0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lends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Blend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ends">
  <a:themeElements>
    <a:clrScheme name="Blend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E4A8"/>
      </a:accent1>
      <a:accent2>
        <a:srgbClr val="FFCF0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lends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Blend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