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6" autoAdjust="0"/>
    <p:restoredTop sz="92138" autoAdjust="0"/>
  </p:normalViewPr>
  <p:slideViewPr>
    <p:cSldViewPr showGuides="1">
      <p:cViewPr varScale="1">
        <p:scale>
          <a:sx n="76" d="100"/>
          <a:sy n="76" d="100"/>
        </p:scale>
        <p:origin x="54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按一下以編輯母片</a:t>
            </a:r>
          </a:p>
          <a:p>
            <a:pPr lvl="1"/>
            <a:r>
              <a:rPr lang="zh-TW" altLang="en-US" noProof="0" dirty="0"/>
              <a:t>第二層</a:t>
            </a:r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12CC7F3-9124-46F0-9AC6-8A83EEABF76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7F44C4-CAB7-42F4-AA04-24091C254245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BFF45F-A053-4280-981B-26214ECAF8E2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81E0AC-BAE3-4F41-AFEE-14372A05224E}" type="datetime1">
              <a:rPr lang="zh-TW" altLang="en-US"/>
              <a:pPr>
                <a:defRPr/>
              </a:pPr>
              <a:t>2019/3/7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17DD92-D3A8-4014-A643-41A128EDFD4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EA12F-7C2C-4953-B177-CE8EE1534212}" type="datetime1">
              <a:rPr lang="zh-TW" altLang="en-US"/>
              <a:pPr>
                <a:defRPr/>
              </a:pPr>
              <a:t>2019/3/7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8F47-7814-425D-BCDE-7D9D9C60649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DCCCF-32C0-438C-A8D8-FACE191A4841}" type="datetime1">
              <a:rPr lang="zh-TW" altLang="en-US"/>
              <a:pPr>
                <a:defRPr/>
              </a:pPr>
              <a:t>2019/3/7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85F73-7E1E-47E2-BAE1-8374477E53A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3A291-1727-4026-B4F7-77537408423A}" type="datetime1">
              <a:rPr lang="zh-TW" altLang="en-US"/>
              <a:pPr>
                <a:defRPr/>
              </a:pPr>
              <a:t>2019/3/7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A9EFE-EA69-4495-A4C4-96A53CBAB81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15AD0-4AB0-4C6D-8F5B-DA2EA0E3D95E}" type="datetime1">
              <a:rPr lang="zh-TW" altLang="en-US"/>
              <a:pPr>
                <a:defRPr/>
              </a:pPr>
              <a:t>2019/3/7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70774-CAA0-462C-B223-5C554A96263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9794F-4C7C-49CA-8FFC-F14370BE060C}" type="datetime1">
              <a:rPr lang="zh-TW" altLang="en-US"/>
              <a:pPr>
                <a:defRPr/>
              </a:pPr>
              <a:t>2019/3/7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39C41-F84F-43CF-817C-5A774AC241D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2D7BA-65F3-4A1B-88A9-66F419FA1C28}" type="datetime1">
              <a:rPr lang="zh-TW" altLang="en-US"/>
              <a:pPr>
                <a:defRPr/>
              </a:pPr>
              <a:t>2019/3/7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50AB3-4F97-4C2E-A601-1414366D5E2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147B1-FE38-462D-940E-C9CD0234F4C5}" type="datetime1">
              <a:rPr lang="zh-TW" altLang="en-US"/>
              <a:pPr>
                <a:defRPr/>
              </a:pPr>
              <a:t>2019/3/7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57007-70A3-401C-A94F-25FC29404A2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F462A-FB6A-40C6-B730-986E66A17572}" type="datetime1">
              <a:rPr lang="zh-TW" altLang="en-US"/>
              <a:pPr>
                <a:defRPr/>
              </a:pPr>
              <a:t>2019/3/7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11396-F60E-498E-904A-186DA1C2DE2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D03F7-B406-4AC1-BEA3-89194EB77D14}" type="datetime1">
              <a:rPr lang="zh-TW" altLang="en-US"/>
              <a:pPr>
                <a:defRPr/>
              </a:pPr>
              <a:t>2019/3/7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BDAA1-26FB-4349-869B-FC8A36D1CDF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B6718-276C-4A67-9794-FC38E3699DF2}" type="datetime1">
              <a:rPr lang="zh-TW" altLang="en-US"/>
              <a:pPr>
                <a:defRPr/>
              </a:pPr>
              <a:t>2019/3/7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B86B2-B8E7-4538-9C9B-78F166BA805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371E541-B798-4F4E-A172-976EE9542CB6}" type="datetime1">
              <a:rPr lang="zh-TW" altLang="en-US"/>
              <a:pPr>
                <a:defRPr/>
              </a:pPr>
              <a:t>2019/3/7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2DC7999-CBBA-4194-9EE5-2D9C532916A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59376C-7ABC-4F0E-B221-8C769AA6E981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charset="0"/>
              </a:rPr>
              <a:t>11058: Encoding</a:t>
            </a:r>
            <a:endParaRPr lang="en-US" altLang="zh-TW" dirty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charset="0"/>
              </a:rPr>
              <a:t>題組：</a:t>
            </a:r>
            <a:r>
              <a:rPr lang="en-US" altLang="zh-TW" sz="2400" dirty="0">
                <a:latin typeface="Times New Roman" charset="0"/>
                <a:ea typeface="新細明體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charset="0"/>
              </a:rPr>
              <a:t>題號：</a:t>
            </a:r>
            <a:r>
              <a:rPr lang="en-US" altLang="zh-TW" sz="2400" dirty="0">
                <a:latin typeface="Times New Roman" charset="0"/>
              </a:rPr>
              <a:t>11058 : Encoding</a:t>
            </a:r>
            <a:endParaRPr lang="en-US" altLang="zh-TW" sz="2400" dirty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charset="0"/>
              </a:rPr>
              <a:t>解題者：</a:t>
            </a:r>
            <a:r>
              <a:rPr lang="zh-TW" altLang="en-US" sz="2400" dirty="0">
                <a:latin typeface="Times New Roman" charset="0"/>
              </a:rPr>
              <a:t>莊竺家</a:t>
            </a:r>
            <a:endParaRPr lang="zh-TW" altLang="en-US" sz="2400" dirty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charset="0"/>
              </a:rPr>
              <a:t>解題日期：</a:t>
            </a:r>
            <a:r>
              <a:rPr lang="zh-TW" altLang="en-US" sz="2400" dirty="0">
                <a:latin typeface="Times New Roman" charset="0"/>
              </a:rPr>
              <a:t>20</a:t>
            </a:r>
            <a:r>
              <a:rPr lang="en-US" altLang="zh-TW" sz="2400" dirty="0">
                <a:latin typeface="Times New Roman" charset="0"/>
              </a:rPr>
              <a:t>19</a:t>
            </a:r>
            <a:r>
              <a:rPr lang="zh-TW" altLang="en-US" sz="2400" dirty="0">
                <a:latin typeface="Times New Roman" charset="0"/>
              </a:rPr>
              <a:t>年</a:t>
            </a:r>
            <a:r>
              <a:rPr lang="en-US" altLang="zh-TW" sz="2400" dirty="0">
                <a:latin typeface="Times New Roman" charset="0"/>
              </a:rPr>
              <a:t>3</a:t>
            </a:r>
            <a:r>
              <a:rPr lang="zh-TW" altLang="en-US" sz="2400" dirty="0">
                <a:latin typeface="Times New Roman" charset="0"/>
              </a:rPr>
              <a:t>月</a:t>
            </a:r>
            <a:r>
              <a:rPr lang="en-US" altLang="zh-TW" sz="2400" dirty="0">
                <a:latin typeface="Times New Roman" charset="0"/>
              </a:rPr>
              <a:t>7</a:t>
            </a:r>
            <a:r>
              <a:rPr lang="zh-TW" altLang="en-US" sz="2400" dirty="0">
                <a:latin typeface="Times New Roman" charset="0"/>
              </a:rPr>
              <a:t>日</a:t>
            </a:r>
            <a:endParaRPr lang="zh-TW" altLang="en-US" sz="2400" dirty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charset="0"/>
              </a:rPr>
              <a:t>題意：</a:t>
            </a:r>
            <a:r>
              <a:rPr lang="zh-TW" altLang="en-US" sz="2400" dirty="0">
                <a:latin typeface="Times New Roman" charset="0"/>
              </a:rPr>
              <a:t>將輸入字串改變各字元來重新編碼。編碼時優先考慮</a:t>
            </a:r>
            <a:r>
              <a:rPr lang="zh-TW" altLang="en-US" sz="2400" dirty="0">
                <a:latin typeface="+mn-ea"/>
              </a:rPr>
              <a:t>輸入的編碼規則，輸入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zh-TW" altLang="en-US" sz="2400" dirty="0">
                <a:latin typeface="+mn-ea"/>
              </a:rPr>
              <a:t>表示規則數</a:t>
            </a:r>
            <a:r>
              <a:rPr lang="en-US" altLang="zh-TW" sz="2400" dirty="0">
                <a:latin typeface="+mn-ea"/>
              </a:rPr>
              <a:t>(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≤ R ≤ 1000</a:t>
            </a:r>
            <a:r>
              <a:rPr lang="en-US" altLang="zh-TW" sz="2400" dirty="0">
                <a:latin typeface="Times New Roman" charset="0"/>
              </a:rPr>
              <a:t>)</a:t>
            </a:r>
            <a:r>
              <a:rPr lang="zh-TW" altLang="en-US" sz="2400" dirty="0">
                <a:latin typeface="Times New Roman" charset="0"/>
              </a:rPr>
              <a:t>，每個規則輸入</a:t>
            </a:r>
            <a:r>
              <a:rPr lang="en-US" altLang="zh-TW" sz="2400" dirty="0">
                <a:latin typeface="Times New Roman" charset="0"/>
              </a:rPr>
              <a:t>P</a:t>
            </a:r>
            <a:r>
              <a:rPr lang="zh-TW" altLang="en-US" sz="2400" dirty="0">
                <a:latin typeface="Times New Roman" charset="0"/>
              </a:rPr>
              <a:t>、</a:t>
            </a:r>
            <a:r>
              <a:rPr lang="en-US" altLang="zh-TW" sz="2400" dirty="0">
                <a:latin typeface="Times New Roman" charset="0"/>
              </a:rPr>
              <a:t>X</a:t>
            </a:r>
            <a:r>
              <a:rPr lang="zh-TW" altLang="en-US" sz="2400" dirty="0">
                <a:latin typeface="Times New Roman" charset="0"/>
              </a:rPr>
              <a:t>、</a:t>
            </a:r>
            <a:r>
              <a:rPr lang="en-US" altLang="zh-TW" sz="2400" dirty="0">
                <a:latin typeface="Times New Roman" charset="0"/>
              </a:rPr>
              <a:t>Y</a:t>
            </a:r>
            <a:r>
              <a:rPr lang="zh-TW" altLang="en-US" sz="2400" dirty="0">
                <a:latin typeface="Times New Roman" charset="0"/>
              </a:rPr>
              <a:t>，表在原字串中在</a:t>
            </a:r>
            <a:r>
              <a:rPr lang="en-US" altLang="zh-TW" sz="2400" dirty="0">
                <a:latin typeface="Times New Roman" charset="0"/>
              </a:rPr>
              <a:t>P</a:t>
            </a:r>
            <a:r>
              <a:rPr lang="zh-TW" altLang="en-US" sz="2400" dirty="0">
                <a:latin typeface="Times New Roman" charset="0"/>
              </a:rPr>
              <a:t>後的位置若有</a:t>
            </a:r>
            <a:r>
              <a:rPr lang="en-US" altLang="zh-TW" sz="2400" dirty="0">
                <a:latin typeface="Times New Roman" charset="0"/>
              </a:rPr>
              <a:t>X</a:t>
            </a:r>
            <a:r>
              <a:rPr lang="zh-TW" altLang="en-US" sz="2400" dirty="0">
                <a:latin typeface="Times New Roman" charset="0"/>
              </a:rPr>
              <a:t>則以</a:t>
            </a:r>
            <a:r>
              <a:rPr lang="en-US" altLang="zh-TW" sz="2400" dirty="0">
                <a:latin typeface="Times New Roman" charset="0"/>
              </a:rPr>
              <a:t>Y</a:t>
            </a:r>
            <a:r>
              <a:rPr lang="zh-TW" altLang="en-US" sz="2400" dirty="0">
                <a:latin typeface="Times New Roman" charset="0"/>
              </a:rPr>
              <a:t>取代；若不在輸入的編碼規則內則參考新輸入的編碼表，將原先的字母表對應到新輸入的編碼表上進行編碼。</a:t>
            </a:r>
            <a:endParaRPr lang="zh-TW" altLang="en-US" sz="2400" dirty="0">
              <a:latin typeface="Times New Roman" charset="0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F8710D-27D5-4277-A47F-C1420E0C95EF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charset="0"/>
              </a:rPr>
              <a:t>  </a:t>
            </a:r>
            <a:r>
              <a:rPr lang="en-US" altLang="zh-TW" sz="2400" dirty="0" err="1">
                <a:latin typeface="Times New Roman" charset="0"/>
              </a:rPr>
              <a:t>ufrn</a:t>
            </a:r>
            <a:br>
              <a:rPr lang="zh-TW" altLang="zh-TW" sz="2400" dirty="0">
                <a:latin typeface="Times New Roman" charset="0"/>
              </a:rPr>
            </a:br>
            <a:r>
              <a:rPr lang="zh-TW" altLang="zh-TW" sz="2400" dirty="0">
                <a:latin typeface="Times New Roman" charset="0"/>
              </a:rPr>
              <a:t>                      </a:t>
            </a:r>
            <a:r>
              <a:rPr lang="en-US" altLang="zh-TW" sz="2400" dirty="0">
                <a:latin typeface="Times New Roman" charset="0"/>
              </a:rPr>
              <a:t>t o w k q z f n y </a:t>
            </a:r>
            <a:r>
              <a:rPr lang="en-US" altLang="zh-TW" sz="2400" dirty="0" err="1">
                <a:latin typeface="Times New Roman" charset="0"/>
              </a:rPr>
              <a:t>i</a:t>
            </a:r>
            <a:r>
              <a:rPr lang="en-US" altLang="zh-TW" sz="2400" dirty="0">
                <a:latin typeface="Times New Roman" charset="0"/>
              </a:rPr>
              <a:t> c m s j n r g l d s u s g y e u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charset="0"/>
              </a:rPr>
              <a:t>		   2   (</a:t>
            </a:r>
            <a:r>
              <a:rPr lang="en-US" altLang="zh-TW" sz="2000" dirty="0">
                <a:latin typeface="Times New Roman" charset="0"/>
                <a:sym typeface="Wingdings" panose="05000000000000000000" pitchFamily="2" charset="2"/>
              </a:rPr>
              <a:t></a:t>
            </a:r>
            <a:r>
              <a:rPr lang="en-US" altLang="zh-TW" sz="2000" dirty="0">
                <a:latin typeface="Times New Roman" charset="0"/>
              </a:rPr>
              <a:t>R)</a:t>
            </a:r>
            <a:r>
              <a:rPr lang="zh-TW" altLang="zh-TW" sz="2000" dirty="0">
                <a:latin typeface="Times New Roman" charset="0"/>
              </a:rPr>
              <a:t> </a:t>
            </a:r>
            <a:endParaRPr lang="en-US" altLang="zh-TW" sz="2000" dirty="0"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charset="0"/>
              </a:rPr>
              <a:t> </a:t>
            </a:r>
            <a:r>
              <a:rPr lang="en-US" altLang="zh-TW" sz="2400" dirty="0">
                <a:latin typeface="Times New Roman" charset="0"/>
              </a:rPr>
              <a:t>                         1 f d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charset="0"/>
              </a:rPr>
              <a:t>		  1 r 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charset="0"/>
              </a:rPr>
              <a:t>		</a:t>
            </a:r>
            <a:r>
              <a:rPr lang="zh-TW" altLang="zh-TW" sz="2400" dirty="0">
                <a:latin typeface="Times New Roman" charset="0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</a:t>
            </a:r>
            <a:r>
              <a:rPr lang="zh-TW" altLang="zh-TW" sz="2400" dirty="0">
                <a:latin typeface="Times New Roman" charset="0"/>
              </a:rPr>
              <a:t> </a:t>
            </a:r>
            <a:r>
              <a:rPr lang="en-US" altLang="zh-TW" sz="2400" dirty="0" err="1">
                <a:latin typeface="Times New Roman" charset="0"/>
              </a:rPr>
              <a:t>udoj</a:t>
            </a:r>
            <a:r>
              <a:rPr lang="zh-TW" altLang="zh-TW" sz="2400" dirty="0">
                <a:latin typeface="Times New Roman" charset="0"/>
              </a:rPr>
              <a:t> </a:t>
            </a:r>
            <a:endParaRPr lang="zh-TW" altLang="en-US" sz="2400" dirty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charset="0"/>
              </a:rPr>
              <a:t>解法：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將新的字母表和所有狀況放入陣列中，照優先順序跑過重新編碼。</a:t>
            </a:r>
            <a:endParaRPr lang="zh-TW" altLang="en-US" sz="2400" b="1" dirty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charset="0"/>
              </a:rPr>
              <a:t>解法範例：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先考慮規則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(</a:t>
            </a:r>
            <a:r>
              <a:rPr lang="en-US" altLang="zh-TW" sz="2400" dirty="0" err="1">
                <a:latin typeface="Times New Roman" charset="0"/>
                <a:sym typeface="Wingdings" pitchFamily="2" charset="2"/>
              </a:rPr>
              <a:t>ex:r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在字串的第一個位置後，改成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o)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，不在規則內的再用輸入的編碼表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(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如下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)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對應。</a:t>
            </a:r>
            <a:endParaRPr lang="en-US" altLang="zh-TW" sz="2400" b="1" dirty="0">
              <a:solidFill>
                <a:srgbClr val="3BA943"/>
              </a:solidFill>
              <a:latin typeface="Times New Roman" charset="0"/>
            </a:endParaRPr>
          </a:p>
          <a:p>
            <a:pPr lvl="3" eaLnBrk="1" hangingPunct="1">
              <a:lnSpc>
                <a:spcPct val="90000"/>
              </a:lnSpc>
            </a:pPr>
            <a:endParaRPr lang="en-US" altLang="zh-TW" sz="1200" b="1" dirty="0">
              <a:solidFill>
                <a:srgbClr val="3BA943"/>
              </a:solidFill>
              <a:latin typeface="Times New Roman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DF8421F7-4324-4361-91DE-3B856AB85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96385"/>
              </p:ext>
            </p:extLst>
          </p:nvPr>
        </p:nvGraphicFramePr>
        <p:xfrm>
          <a:off x="1371600" y="4475088"/>
          <a:ext cx="6096000" cy="22199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11925346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1095853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30439440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33966423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009525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at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o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w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k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q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674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z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f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n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y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i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030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c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m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s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j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n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40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r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g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l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d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s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46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u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s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g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y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e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253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altLang="zh-TW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u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0134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9FF35B9-D332-41E0-8C7D-3415A8C40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A9EFE-EA69-4495-A4C4-96A53CBAB817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4A7FF1D-834B-4F30-BC22-F4FC9FB13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kern="0" dirty="0">
                <a:latin typeface="Times New Roman" charset="0"/>
              </a:rPr>
              <a:t>	</a:t>
            </a:r>
            <a:r>
              <a:rPr lang="en-US" altLang="zh-TW" sz="2400" kern="0" dirty="0">
                <a:latin typeface="Times New Roman" charset="0"/>
              </a:rPr>
              <a:t>(1)</a:t>
            </a:r>
            <a:r>
              <a:rPr lang="zh-TW" altLang="en-US" sz="2400" kern="0" dirty="0">
                <a:latin typeface="Times New Roman" charset="0"/>
              </a:rPr>
              <a:t> 一旦在優先的編碼規則中替代成功，就可以無視後面的編碼表。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kern="0" dirty="0">
                <a:latin typeface="Times New Roman" charset="0"/>
              </a:rPr>
              <a:t>	</a:t>
            </a:r>
            <a:r>
              <a:rPr lang="en-US" altLang="zh-TW" sz="2400" kern="0" dirty="0">
                <a:latin typeface="Times New Roman" charset="0"/>
              </a:rPr>
              <a:t>(2)</a:t>
            </a:r>
            <a:r>
              <a:rPr lang="zh-TW" altLang="en-US" sz="2400" kern="0" dirty="0">
                <a:latin typeface="Times New Roman" charset="0"/>
              </a:rPr>
              <a:t> 輸入字元常會遇到換行吃輸入的問題，可以善用</a:t>
            </a:r>
            <a:r>
              <a:rPr lang="en-US" altLang="zh-TW" sz="2400" kern="0" dirty="0" err="1">
                <a:latin typeface="Times New Roman" charset="0"/>
              </a:rPr>
              <a:t>getchar</a:t>
            </a:r>
            <a:r>
              <a:rPr lang="en-US" altLang="zh-TW" sz="2400" kern="0" dirty="0">
                <a:latin typeface="Times New Roman" charset="0"/>
              </a:rPr>
              <a:t>()</a:t>
            </a:r>
            <a:r>
              <a:rPr lang="zh-TW" altLang="en-US" sz="2400" kern="0" dirty="0">
                <a:latin typeface="Times New Roman" charset="0"/>
              </a:rPr>
              <a:t>處理換行輸入。</a:t>
            </a:r>
            <a:endParaRPr lang="en-US" altLang="zh-TW" sz="2400" kern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17163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3254</TotalTime>
  <Words>216</Words>
  <Application>Microsoft Office PowerPoint</Application>
  <PresentationFormat>如螢幕大小 (4:3)</PresentationFormat>
  <Paragraphs>49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標楷體</vt:lpstr>
      <vt:lpstr>Tahoma</vt:lpstr>
      <vt:lpstr>Times New Roman</vt:lpstr>
      <vt:lpstr>Wingdings</vt:lpstr>
      <vt:lpstr>Blends</vt:lpstr>
      <vt:lpstr>11058: Encoding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B063040009</cp:lastModifiedBy>
  <cp:revision>251</cp:revision>
  <dcterms:created xsi:type="dcterms:W3CDTF">1601-01-01T00:00:00Z</dcterms:created>
  <dcterms:modified xsi:type="dcterms:W3CDTF">2019-03-07T05:16:34Z</dcterms:modified>
</cp:coreProperties>
</file>