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4.xml.rels" ContentType="application/vnd.openxmlformats-package.relationships+xml"/>
  <Override PartName="/ppt/notesSlides/_rels/notesSlide5.xml.rels" ContentType="application/vnd.openxmlformats-package.relationship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x="9144000" cy="6858000"/>
  <p:notesSz cx="6832600" cy="9964737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1"/>
          <p:cNvSpPr/>
          <p:nvPr/>
        </p:nvSpPr>
        <p:spPr>
          <a:xfrm>
            <a:off x="0" y="0"/>
            <a:ext cx="6832800" cy="996480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</p:sp>
      <p:sp>
        <p:nvSpPr>
          <p:cNvPr id="93" name="CustomShape 2"/>
          <p:cNvSpPr/>
          <p:nvPr/>
        </p:nvSpPr>
        <p:spPr>
          <a:xfrm>
            <a:off x="0" y="0"/>
            <a:ext cx="6832440" cy="9964800"/>
          </a:xfrm>
          <a:custGeom>
            <a:avLst/>
            <a:gdLst/>
            <a:ahLst/>
            <a:rect l="0" t="0" r="r" b="b"/>
            <a:pathLst>
              <a:path w="18981" h="27682">
                <a:moveTo>
                  <a:pt x="4" y="0"/>
                </a:moveTo>
                <a:cubicBezTo>
                  <a:pt x="2" y="0"/>
                  <a:pt x="0" y="2"/>
                  <a:pt x="0" y="4"/>
                </a:cubicBezTo>
                <a:lnTo>
                  <a:pt x="0" y="27676"/>
                </a:lnTo>
                <a:cubicBezTo>
                  <a:pt x="0" y="27678"/>
                  <a:pt x="2" y="27681"/>
                  <a:pt x="4" y="27681"/>
                </a:cubicBezTo>
                <a:lnTo>
                  <a:pt x="18975" y="27681"/>
                </a:lnTo>
                <a:cubicBezTo>
                  <a:pt x="18977" y="27681"/>
                  <a:pt x="18980" y="27678"/>
                  <a:pt x="18980" y="27676"/>
                </a:cubicBezTo>
                <a:lnTo>
                  <a:pt x="18980" y="4"/>
                </a:lnTo>
                <a:cubicBezTo>
                  <a:pt x="18980" y="2"/>
                  <a:pt x="18977" y="0"/>
                  <a:pt x="18975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4" name="CustomShape 3"/>
          <p:cNvSpPr/>
          <p:nvPr/>
        </p:nvSpPr>
        <p:spPr>
          <a:xfrm>
            <a:off x="0" y="0"/>
            <a:ext cx="6832440" cy="9964800"/>
          </a:xfrm>
          <a:custGeom>
            <a:avLst/>
            <a:gdLst/>
            <a:ahLst/>
            <a:rect l="0" t="0" r="r" b="b"/>
            <a:pathLst>
              <a:path w="18981" h="27682">
                <a:moveTo>
                  <a:pt x="4" y="0"/>
                </a:moveTo>
                <a:cubicBezTo>
                  <a:pt x="2" y="0"/>
                  <a:pt x="0" y="2"/>
                  <a:pt x="0" y="4"/>
                </a:cubicBezTo>
                <a:lnTo>
                  <a:pt x="0" y="27676"/>
                </a:lnTo>
                <a:cubicBezTo>
                  <a:pt x="0" y="27678"/>
                  <a:pt x="2" y="27681"/>
                  <a:pt x="4" y="27681"/>
                </a:cubicBezTo>
                <a:lnTo>
                  <a:pt x="18975" y="27681"/>
                </a:lnTo>
                <a:cubicBezTo>
                  <a:pt x="18977" y="27681"/>
                  <a:pt x="18980" y="27678"/>
                  <a:pt x="18980" y="27676"/>
                </a:cubicBezTo>
                <a:lnTo>
                  <a:pt x="18980" y="4"/>
                </a:lnTo>
                <a:cubicBezTo>
                  <a:pt x="18980" y="2"/>
                  <a:pt x="18977" y="0"/>
                  <a:pt x="18975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5" name="CustomShape 4"/>
          <p:cNvSpPr/>
          <p:nvPr/>
        </p:nvSpPr>
        <p:spPr>
          <a:xfrm>
            <a:off x="0" y="0"/>
            <a:ext cx="2960640" cy="4986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6" name="CustomShape 5"/>
          <p:cNvSpPr/>
          <p:nvPr/>
        </p:nvSpPr>
        <p:spPr>
          <a:xfrm>
            <a:off x="3871800" y="0"/>
            <a:ext cx="2960640" cy="4986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7" name="PlaceHolder 6"/>
          <p:cNvSpPr>
            <a:spLocks noGrp="1"/>
          </p:cNvSpPr>
          <p:nvPr>
            <p:ph type="sldImg"/>
          </p:nvPr>
        </p:nvSpPr>
        <p:spPr>
          <a:xfrm>
            <a:off x="925200" y="747360"/>
            <a:ext cx="4978440" cy="3732120"/>
          </a:xfrm>
          <a:prstGeom prst="rect">
            <a:avLst/>
          </a:prstGeom>
        </p:spPr>
        <p:txBody>
          <a:bodyPr lIns="91800" rIns="91800" tIns="46080" bIns="46080" anchor="ctr">
            <a:noAutofit/>
          </a:bodyPr>
          <a:p>
            <a:pPr algn="ctr"/>
            <a:r>
              <a:rPr b="0" lang="en-US" sz="4400" spc="-1" strike="noStrike">
                <a:solidFill>
                  <a:srgbClr val="333399"/>
                </a:solidFill>
                <a:latin typeface="Tahoma"/>
              </a:rPr>
              <a:t>請按這裡移動投影片</a:t>
            </a:r>
            <a:endParaRPr b="0" lang="en-US" sz="44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98" name="PlaceHolder 7"/>
          <p:cNvSpPr>
            <a:spLocks noGrp="1"/>
          </p:cNvSpPr>
          <p:nvPr>
            <p:ph type="body"/>
          </p:nvPr>
        </p:nvSpPr>
        <p:spPr>
          <a:xfrm>
            <a:off x="911160" y="4731840"/>
            <a:ext cx="5006880" cy="4480200"/>
          </a:xfrm>
          <a:prstGeom prst="rect">
            <a:avLst/>
          </a:prstGeom>
        </p:spPr>
        <p:txBody>
          <a:bodyPr lIns="91800" rIns="91800" tIns="46080" bIns="46080">
            <a:noAutofit/>
          </a:bodyPr>
          <a:p>
            <a:r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請按這裡編輯備註格式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9" name="CustomShape 8"/>
          <p:cNvSpPr/>
          <p:nvPr/>
        </p:nvSpPr>
        <p:spPr>
          <a:xfrm>
            <a:off x="0" y="9464760"/>
            <a:ext cx="2960640" cy="498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0" name="PlaceHolder 9"/>
          <p:cNvSpPr>
            <a:spLocks noGrp="1"/>
          </p:cNvSpPr>
          <p:nvPr>
            <p:ph type="sldNum"/>
          </p:nvPr>
        </p:nvSpPr>
        <p:spPr>
          <a:xfrm>
            <a:off x="3871800" y="9464760"/>
            <a:ext cx="2957760" cy="495360"/>
          </a:xfrm>
          <a:prstGeom prst="rect">
            <a:avLst/>
          </a:prstGeom>
        </p:spPr>
        <p:txBody>
          <a:bodyPr lIns="91800" rIns="91800" tIns="46080" bIns="46080" anchor="b">
            <a:noAutofit/>
          </a:bodyPr>
          <a:p>
            <a:pPr algn="r"/>
            <a:fld id="{24B4F900-A399-4FEE-89C9-BE222EA4CC29}" type="slidenum">
              <a:rPr b="0" lang="zh-TW" sz="1200" spc="-1" strike="noStrike">
                <a:solidFill>
                  <a:srgbClr val="000000"/>
                </a:solidFill>
                <a:latin typeface="Tahoma"/>
              </a:rPr>
              <a:t>&lt;編號&gt;</a:t>
            </a:fld>
            <a:endParaRPr b="0" lang="en-US" sz="12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3871800" y="9464760"/>
            <a:ext cx="2960640" cy="498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1800" rIns="91800" tIns="46080" bIns="46080" anchor="b">
            <a:noAutofit/>
          </a:bodyPr>
          <a:p>
            <a:pPr algn="r"/>
            <a:fld id="{71D92C23-33C3-4208-AB08-6D04F0E3B983}" type="slidenum">
              <a:rPr b="0" lang="zh-TW" sz="1200" spc="-1" strike="noStrike">
                <a:solidFill>
                  <a:srgbClr val="000000"/>
                </a:solidFill>
                <a:latin typeface="Tahoma"/>
              </a:rPr>
              <a:t>&lt;編號&gt;</a:t>
            </a:fld>
            <a:endParaRPr b="0" lang="en-US" sz="1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sldImg"/>
          </p:nvPr>
        </p:nvSpPr>
        <p:spPr>
          <a:xfrm>
            <a:off x="925560" y="747720"/>
            <a:ext cx="4981680" cy="3735360"/>
          </a:xfrm>
          <a:prstGeom prst="rect">
            <a:avLst/>
          </a:prstGeom>
        </p:spPr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910800" y="4722840"/>
            <a:ext cx="5010120" cy="4511520"/>
          </a:xfrm>
          <a:prstGeom prst="rect">
            <a:avLst/>
          </a:prstGeom>
        </p:spPr>
        <p:txBody>
          <a:bodyPr lIns="4680" rIns="4680" tIns="4680" bIns="4680" anchor="ctr">
            <a:spAutoFit/>
          </a:bodyPr>
          <a:p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3871800" y="9464760"/>
            <a:ext cx="2960640" cy="498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1800" rIns="91800" tIns="46080" bIns="46080" anchor="b">
            <a:noAutofit/>
          </a:bodyPr>
          <a:p>
            <a:pPr algn="r"/>
            <a:fld id="{41649A05-F929-47E7-97FB-C12C3E92D07A}" type="slidenum">
              <a:rPr b="0" lang="zh-TW" sz="1200" spc="-1" strike="noStrike">
                <a:solidFill>
                  <a:srgbClr val="000000"/>
                </a:solidFill>
                <a:latin typeface="Tahoma"/>
              </a:rPr>
              <a:t>&lt;編號&gt;</a:t>
            </a:fld>
            <a:endParaRPr b="0" lang="en-US" sz="1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sldImg"/>
          </p:nvPr>
        </p:nvSpPr>
        <p:spPr>
          <a:xfrm>
            <a:off x="925560" y="747720"/>
            <a:ext cx="4981680" cy="3735360"/>
          </a:xfrm>
          <a:prstGeom prst="rect">
            <a:avLst/>
          </a:prstGeom>
        </p:spPr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910800" y="4722840"/>
            <a:ext cx="5010120" cy="4511520"/>
          </a:xfrm>
          <a:prstGeom prst="rect">
            <a:avLst/>
          </a:prstGeom>
        </p:spPr>
        <p:txBody>
          <a:bodyPr lIns="4680" rIns="4680" tIns="4680" bIns="4680" anchor="ctr">
            <a:spAutoFit/>
          </a:bodyPr>
          <a:p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3871800" y="9464760"/>
            <a:ext cx="2960640" cy="498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1800" rIns="91800" tIns="46080" bIns="46080" anchor="b">
            <a:noAutofit/>
          </a:bodyPr>
          <a:p>
            <a:pPr algn="r"/>
            <a:fld id="{E3994DF6-ABD7-4AE0-B267-6B625F62EBC0}" type="slidenum">
              <a:rPr b="0" lang="zh-TW" sz="1200" spc="-1" strike="noStrike">
                <a:solidFill>
                  <a:srgbClr val="000000"/>
                </a:solidFill>
                <a:latin typeface="Tahoma"/>
              </a:rPr>
              <a:t>&lt;編號&gt;</a:t>
            </a:fld>
            <a:endParaRPr b="0" lang="en-US" sz="1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sldImg"/>
          </p:nvPr>
        </p:nvSpPr>
        <p:spPr>
          <a:xfrm>
            <a:off x="925560" y="747720"/>
            <a:ext cx="4981680" cy="3735360"/>
          </a:xfrm>
          <a:prstGeom prst="rect">
            <a:avLst/>
          </a:prstGeom>
        </p:spPr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910800" y="4722840"/>
            <a:ext cx="5010120" cy="4511520"/>
          </a:xfrm>
          <a:prstGeom prst="rect">
            <a:avLst/>
          </a:prstGeom>
        </p:spPr>
        <p:txBody>
          <a:bodyPr lIns="4680" rIns="4680" tIns="4680" bIns="4680" anchor="ctr">
            <a:spAutoFit/>
          </a:bodyPr>
          <a:p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3871800" y="9464760"/>
            <a:ext cx="2960640" cy="498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1800" rIns="91800" tIns="46080" bIns="46080" anchor="b">
            <a:noAutofit/>
          </a:bodyPr>
          <a:p>
            <a:pPr algn="r"/>
            <a:fld id="{8F79D17B-8AD5-432D-9F54-C04092BE5DBC}" type="slidenum">
              <a:rPr b="0" lang="zh-TW" sz="1200" spc="-1" strike="noStrike">
                <a:solidFill>
                  <a:srgbClr val="000000"/>
                </a:solidFill>
                <a:latin typeface="Tahoma"/>
              </a:rPr>
              <a:t>&lt;編號&gt;</a:t>
            </a:fld>
            <a:endParaRPr b="0" lang="en-US" sz="1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sldImg"/>
          </p:nvPr>
        </p:nvSpPr>
        <p:spPr>
          <a:xfrm>
            <a:off x="925560" y="747720"/>
            <a:ext cx="4981680" cy="3735360"/>
          </a:xfrm>
          <a:prstGeom prst="rect">
            <a:avLst/>
          </a:prstGeom>
        </p:spPr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910800" y="4722840"/>
            <a:ext cx="5010120" cy="4511520"/>
          </a:xfrm>
          <a:prstGeom prst="rect">
            <a:avLst/>
          </a:prstGeom>
        </p:spPr>
        <p:txBody>
          <a:bodyPr lIns="4680" rIns="4680" tIns="4680" bIns="4680" anchor="ctr">
            <a:spAutoFit/>
          </a:bodyPr>
          <a:p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3871800" y="9464760"/>
            <a:ext cx="2960640" cy="498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1800" rIns="91800" tIns="46080" bIns="46080" anchor="b">
            <a:noAutofit/>
          </a:bodyPr>
          <a:p>
            <a:pPr algn="r"/>
            <a:fld id="{EA360F49-9656-4829-87A8-910C5F3EB4CD}" type="slidenum">
              <a:rPr b="0" lang="zh-TW" sz="1200" spc="-1" strike="noStrike">
                <a:solidFill>
                  <a:srgbClr val="000000"/>
                </a:solidFill>
                <a:latin typeface="Tahoma"/>
              </a:rPr>
              <a:t>&lt;編號&gt;</a:t>
            </a:fld>
            <a:endParaRPr b="0" lang="en-US" sz="1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sldImg"/>
          </p:nvPr>
        </p:nvSpPr>
        <p:spPr>
          <a:xfrm>
            <a:off x="925560" y="747720"/>
            <a:ext cx="4981680" cy="3735360"/>
          </a:xfrm>
          <a:prstGeom prst="rect">
            <a:avLst/>
          </a:prstGeom>
        </p:spPr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910800" y="4727520"/>
            <a:ext cx="5010120" cy="4502160"/>
          </a:xfrm>
          <a:prstGeom prst="rect">
            <a:avLst/>
          </a:prstGeom>
        </p:spPr>
        <p:txBody>
          <a:bodyPr lIns="4680" rIns="4680" tIns="4680" bIns="4680" anchor="ctr">
            <a:spAutoFit/>
          </a:bodyPr>
          <a:p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89680" cy="91152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pPr algn="ctr"/>
            <a:endParaRPr b="0" lang="en-US" sz="44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761760" y="1523520"/>
            <a:ext cx="776916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761760" y="3949920"/>
            <a:ext cx="776916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89680" cy="91152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pPr algn="ctr"/>
            <a:endParaRPr b="0" lang="en-US" sz="44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761760" y="1523520"/>
            <a:ext cx="379116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743000" y="1523520"/>
            <a:ext cx="379116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761760" y="3949920"/>
            <a:ext cx="379116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743000" y="3949920"/>
            <a:ext cx="379116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89680" cy="91152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pPr algn="ctr"/>
            <a:endParaRPr b="0" lang="en-US" sz="44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761760" y="1523520"/>
            <a:ext cx="250128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388320" y="1523520"/>
            <a:ext cx="250128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15240" y="1523520"/>
            <a:ext cx="250128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761760" y="3949920"/>
            <a:ext cx="250128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388320" y="3949920"/>
            <a:ext cx="250128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15240" y="3949920"/>
            <a:ext cx="250128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89680" cy="91152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pPr algn="ctr"/>
            <a:endParaRPr b="0" lang="en-US" sz="44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subTitle"/>
          </p:nvPr>
        </p:nvSpPr>
        <p:spPr>
          <a:xfrm>
            <a:off x="761760" y="1523520"/>
            <a:ext cx="7769160" cy="46450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marL="342720" indent="-342720" algn="ctr">
              <a:spcBef>
                <a:spcPts val="799"/>
              </a:spcBef>
            </a:pPr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89680" cy="91152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pPr algn="ctr"/>
            <a:endParaRPr b="0" lang="en-US" sz="44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761760" y="1523520"/>
            <a:ext cx="7769160" cy="46450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89680" cy="91152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pPr algn="ctr"/>
            <a:endParaRPr b="0" lang="en-US" sz="44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761760" y="1523520"/>
            <a:ext cx="3791160" cy="46450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743000" y="1523520"/>
            <a:ext cx="3791160" cy="46450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89680" cy="91152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pPr algn="ctr"/>
            <a:endParaRPr b="0" lang="en-US" sz="4400" spc="-1" strike="noStrike">
              <a:solidFill>
                <a:srgbClr val="333399"/>
              </a:solidFill>
              <a:latin typeface="Tahoma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subTitle"/>
          </p:nvPr>
        </p:nvSpPr>
        <p:spPr>
          <a:xfrm>
            <a:off x="762120" y="380880"/>
            <a:ext cx="7789680" cy="4226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marL="342720" indent="-342720" algn="ctr">
              <a:spcBef>
                <a:spcPts val="799"/>
              </a:spcBef>
            </a:pPr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89680" cy="91152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pPr algn="ctr"/>
            <a:endParaRPr b="0" lang="en-US" sz="44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761760" y="1523520"/>
            <a:ext cx="379116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743000" y="1523520"/>
            <a:ext cx="3791160" cy="46450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761760" y="3949920"/>
            <a:ext cx="379116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89680" cy="91152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pPr algn="ctr"/>
            <a:endParaRPr b="0" lang="en-US" sz="44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761760" y="1523520"/>
            <a:ext cx="7769160" cy="46450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marL="342720" indent="-342720" algn="ctr">
              <a:spcBef>
                <a:spcPts val="799"/>
              </a:spcBef>
            </a:pPr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89680" cy="91152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pPr algn="ctr"/>
            <a:endParaRPr b="0" lang="en-US" sz="44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761760" y="1523520"/>
            <a:ext cx="3791160" cy="46450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743000" y="1523520"/>
            <a:ext cx="379116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743000" y="3949920"/>
            <a:ext cx="379116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89680" cy="91152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pPr algn="ctr"/>
            <a:endParaRPr b="0" lang="en-US" sz="44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761760" y="1523520"/>
            <a:ext cx="379116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743000" y="1523520"/>
            <a:ext cx="379116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761760" y="3949920"/>
            <a:ext cx="776916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89680" cy="91152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pPr algn="ctr"/>
            <a:endParaRPr b="0" lang="en-US" sz="44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761760" y="1523520"/>
            <a:ext cx="776916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761760" y="3949920"/>
            <a:ext cx="776916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89680" cy="91152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pPr algn="ctr"/>
            <a:endParaRPr b="0" lang="en-US" sz="44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761760" y="1523520"/>
            <a:ext cx="379116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743000" y="1523520"/>
            <a:ext cx="379116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761760" y="3949920"/>
            <a:ext cx="379116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4743000" y="3949920"/>
            <a:ext cx="379116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89680" cy="91152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pPr algn="ctr"/>
            <a:endParaRPr b="0" lang="en-US" sz="44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761760" y="1523520"/>
            <a:ext cx="250128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3388320" y="1523520"/>
            <a:ext cx="250128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6015240" y="1523520"/>
            <a:ext cx="250128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body"/>
          </p:nvPr>
        </p:nvSpPr>
        <p:spPr>
          <a:xfrm>
            <a:off x="761760" y="3949920"/>
            <a:ext cx="250128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90" name="PlaceHolder 6"/>
          <p:cNvSpPr>
            <a:spLocks noGrp="1"/>
          </p:cNvSpPr>
          <p:nvPr>
            <p:ph type="body"/>
          </p:nvPr>
        </p:nvSpPr>
        <p:spPr>
          <a:xfrm>
            <a:off x="3388320" y="3949920"/>
            <a:ext cx="250128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91" name="PlaceHolder 7"/>
          <p:cNvSpPr>
            <a:spLocks noGrp="1"/>
          </p:cNvSpPr>
          <p:nvPr>
            <p:ph type="body"/>
          </p:nvPr>
        </p:nvSpPr>
        <p:spPr>
          <a:xfrm>
            <a:off x="6015240" y="3949920"/>
            <a:ext cx="250128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89680" cy="91152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pPr algn="ctr"/>
            <a:endParaRPr b="0" lang="en-US" sz="44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761760" y="1523520"/>
            <a:ext cx="7769160" cy="46450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89680" cy="91152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pPr algn="ctr"/>
            <a:endParaRPr b="0" lang="en-US" sz="44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761760" y="1523520"/>
            <a:ext cx="3791160" cy="46450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743000" y="1523520"/>
            <a:ext cx="3791160" cy="46450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89680" cy="91152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pPr algn="ctr"/>
            <a:endParaRPr b="0" lang="en-US" sz="4400" spc="-1" strike="noStrike">
              <a:solidFill>
                <a:srgbClr val="333399"/>
              </a:solidFill>
              <a:latin typeface="Tahoma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762120" y="380880"/>
            <a:ext cx="7789680" cy="4226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marL="342720" indent="-342720" algn="ctr">
              <a:spcBef>
                <a:spcPts val="799"/>
              </a:spcBef>
            </a:pPr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89680" cy="91152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pPr algn="ctr"/>
            <a:endParaRPr b="0" lang="en-US" sz="44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761760" y="1523520"/>
            <a:ext cx="379116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743000" y="1523520"/>
            <a:ext cx="3791160" cy="46450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761760" y="3949920"/>
            <a:ext cx="379116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89680" cy="91152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pPr algn="ctr"/>
            <a:endParaRPr b="0" lang="en-US" sz="44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761760" y="1523520"/>
            <a:ext cx="3791160" cy="46450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743000" y="1523520"/>
            <a:ext cx="379116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743000" y="3949920"/>
            <a:ext cx="379116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89680" cy="91152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pPr algn="ctr"/>
            <a:endParaRPr b="0" lang="en-US" sz="44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761760" y="1523520"/>
            <a:ext cx="379116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743000" y="1523520"/>
            <a:ext cx="379116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761760" y="3949920"/>
            <a:ext cx="7769160" cy="22154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89680" cy="91152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 algn="ctr"/>
            <a:r>
              <a:rPr b="0" lang="en-US" sz="4400" spc="-1" strike="noStrike">
                <a:solidFill>
                  <a:srgbClr val="333399"/>
                </a:solidFill>
                <a:latin typeface="Tahoma"/>
              </a:rPr>
              <a:t>請按這裡編輯題名文字格式</a:t>
            </a:r>
            <a:endParaRPr b="0" lang="en-US" sz="44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761760" y="1523520"/>
            <a:ext cx="7769160" cy="46450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799"/>
              </a:spcBef>
            </a:pPr>
            <a:r>
              <a:rPr b="0" lang="en-US" sz="3200" spc="-1" strike="noStrike">
                <a:solidFill>
                  <a:srgbClr val="000000"/>
                </a:solidFill>
                <a:latin typeface="Tahoma"/>
              </a:rPr>
              <a:t>請按這裡編輯大綱文字格式</a:t>
            </a:r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  <a:p>
            <a:pPr lvl="1" marL="342720" indent="-342720">
              <a:spcBef>
                <a:spcPts val="799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en-US" sz="3200" spc="-1" strike="noStrike">
                <a:solidFill>
                  <a:srgbClr val="000000"/>
                </a:solidFill>
                <a:latin typeface="Tahoma"/>
              </a:rPr>
              <a:t>第二個大綱層次</a:t>
            </a:r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  <a:p>
            <a:pPr lvl="2" marL="342720" indent="-342720">
              <a:spcBef>
                <a:spcPts val="799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ahoma"/>
              </a:rPr>
              <a:t>第三個大綱層次</a:t>
            </a:r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  <a:p>
            <a:pPr lvl="3" marL="342720" indent="-342720">
              <a:spcBef>
                <a:spcPts val="799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en-US" sz="3200" spc="-1" strike="noStrike">
                <a:solidFill>
                  <a:srgbClr val="000000"/>
                </a:solidFill>
                <a:latin typeface="Tahoma"/>
              </a:rPr>
              <a:t>第四個大綱層次</a:t>
            </a:r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  <a:p>
            <a:pPr lvl="4" marL="342720" indent="-342720">
              <a:spcBef>
                <a:spcPts val="7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latin typeface="Tahoma"/>
              </a:rPr>
              <a:t>第五個大綱層次</a:t>
            </a:r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  <a:p>
            <a:pPr lvl="5" marL="342720" indent="-342720">
              <a:spcBef>
                <a:spcPts val="7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latin typeface="Tahoma"/>
              </a:rPr>
              <a:t>第六個大綱層次</a:t>
            </a:r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  <a:p>
            <a:pPr lvl="6" marL="342720" indent="-342720">
              <a:spcBef>
                <a:spcPts val="7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latin typeface="Tahoma"/>
              </a:rPr>
              <a:t>第七個大綱層次</a:t>
            </a:r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914040" y="6324480"/>
            <a:ext cx="1901880" cy="45432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/>
            <a:r>
              <a:rPr b="0" lang="zh-TW" sz="1400" spc="-1" strike="noStrike">
                <a:solidFill>
                  <a:srgbClr val="00e4a8"/>
                </a:solidFill>
                <a:latin typeface="Tahoma"/>
              </a:rPr>
              <a:t>108/05/06</a:t>
            </a:r>
            <a:endParaRPr b="0" lang="en-US" sz="1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2362320" y="6324480"/>
            <a:ext cx="495288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781320" y="6324480"/>
            <a:ext cx="1901880" cy="45432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 algn="r"/>
            <a:fld id="{5F6A489E-B4F3-45E1-844C-A2BB560FA1C8}" type="slidenum">
              <a:rPr b="0" lang="zh-TW" sz="1400" spc="-1" strike="noStrike">
                <a:solidFill>
                  <a:srgbClr val="00e4a8"/>
                </a:solidFill>
                <a:latin typeface="Tahoma"/>
              </a:rPr>
              <a:t>&lt;編號&gt;</a:t>
            </a:fld>
            <a:endParaRPr b="0" lang="en-US" sz="14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1"/>
          <p:cNvGrpSpPr/>
          <p:nvPr/>
        </p:nvGrpSpPr>
        <p:grpSpPr>
          <a:xfrm>
            <a:off x="0" y="2438280"/>
            <a:ext cx="9005760" cy="1049400"/>
            <a:chOff x="0" y="2438280"/>
            <a:chExt cx="9005760" cy="1049400"/>
          </a:xfrm>
        </p:grpSpPr>
        <p:grpSp>
          <p:nvGrpSpPr>
            <p:cNvPr id="42" name="Group 2"/>
            <p:cNvGrpSpPr/>
            <p:nvPr/>
          </p:nvGrpSpPr>
          <p:grpSpPr>
            <a:xfrm>
              <a:off x="293760" y="2546280"/>
              <a:ext cx="709560" cy="471600"/>
              <a:chOff x="293760" y="2546280"/>
              <a:chExt cx="709560" cy="471600"/>
            </a:xfrm>
          </p:grpSpPr>
          <p:sp>
            <p:nvSpPr>
              <p:cNvPr id="43" name="CustomShape 3"/>
              <p:cNvSpPr/>
              <p:nvPr/>
            </p:nvSpPr>
            <p:spPr>
              <a:xfrm>
                <a:off x="293760" y="2546280"/>
                <a:ext cx="434880" cy="471600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44" name="CustomShape 4"/>
              <p:cNvSpPr/>
              <p:nvPr/>
            </p:nvSpPr>
            <p:spPr>
              <a:xfrm>
                <a:off x="677880" y="2546280"/>
                <a:ext cx="325440" cy="471600"/>
              </a:xfrm>
              <a:prstGeom prst="rect">
                <a:avLst/>
              </a:prstGeom>
              <a:gradFill rotWithShape="0">
                <a:gsLst>
                  <a:gs pos="0">
                    <a:srgbClr val="3333cc"/>
                  </a:gs>
                  <a:gs pos="100000">
                    <a:srgbClr val="ffffff"/>
                  </a:gs>
                </a:gsLst>
                <a:lin ang="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45" name="Group 5"/>
            <p:cNvGrpSpPr/>
            <p:nvPr/>
          </p:nvGrpSpPr>
          <p:grpSpPr>
            <a:xfrm>
              <a:off x="417600" y="2968560"/>
              <a:ext cx="736560" cy="471600"/>
              <a:chOff x="417600" y="2968560"/>
              <a:chExt cx="736560" cy="471600"/>
            </a:xfrm>
          </p:grpSpPr>
          <p:sp>
            <p:nvSpPr>
              <p:cNvPr id="46" name="CustomShape 6"/>
              <p:cNvSpPr/>
              <p:nvPr/>
            </p:nvSpPr>
            <p:spPr>
              <a:xfrm>
                <a:off x="417600" y="2968560"/>
                <a:ext cx="419040" cy="471600"/>
              </a:xfrm>
              <a:prstGeom prst="rect">
                <a:avLst/>
              </a:prstGeom>
              <a:solidFill>
                <a:srgbClr val="ffcf01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47" name="CustomShape 7"/>
              <p:cNvSpPr/>
              <p:nvPr/>
            </p:nvSpPr>
            <p:spPr>
              <a:xfrm>
                <a:off x="787320" y="2968560"/>
                <a:ext cx="366840" cy="471600"/>
              </a:xfrm>
              <a:prstGeom prst="rect">
                <a:avLst/>
              </a:prstGeom>
              <a:gradFill rotWithShape="0">
                <a:gsLst>
                  <a:gs pos="0">
                    <a:srgbClr val="ffcf01"/>
                  </a:gs>
                  <a:gs pos="100000">
                    <a:srgbClr val="ffffff"/>
                  </a:gs>
                </a:gsLst>
                <a:lin ang="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sp>
          <p:nvSpPr>
            <p:cNvPr id="48" name="CustomShape 8"/>
            <p:cNvSpPr/>
            <p:nvPr/>
          </p:nvSpPr>
          <p:spPr>
            <a:xfrm>
              <a:off x="0" y="2895480"/>
              <a:ext cx="557280" cy="41940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" name="CustomShape 9"/>
            <p:cNvSpPr/>
            <p:nvPr/>
          </p:nvSpPr>
          <p:spPr>
            <a:xfrm>
              <a:off x="635040" y="2438280"/>
              <a:ext cx="28440" cy="1049400"/>
            </a:xfrm>
            <a:prstGeom prst="rect">
              <a:avLst/>
            </a:prstGeom>
            <a:solidFill>
              <a:srgbClr val="1c1c1c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" name="CustomShape 10"/>
            <p:cNvSpPr/>
            <p:nvPr/>
          </p:nvSpPr>
          <p:spPr>
            <a:xfrm flipV="1">
              <a:off x="316080" y="3207960"/>
              <a:ext cx="8689680" cy="52200"/>
            </a:xfrm>
            <a:prstGeom prst="rect">
              <a:avLst/>
            </a:prstGeom>
            <a:gradFill rotWithShape="0">
              <a:gsLst>
                <a:gs pos="0">
                  <a:srgbClr val="1c1c1c"/>
                </a:gs>
                <a:gs pos="100000">
                  <a:srgbClr val="ffffff"/>
                </a:gs>
              </a:gsLst>
              <a:lin ang="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51" name="PlaceHolder 1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89680" cy="91152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 algn="ctr"/>
            <a:r>
              <a:rPr b="0" lang="en-US" sz="4400" spc="-1" strike="noStrike">
                <a:solidFill>
                  <a:srgbClr val="333399"/>
                </a:solidFill>
                <a:latin typeface="Tahoma"/>
              </a:rPr>
              <a:t>請按這裡編輯題名文字格式</a:t>
            </a:r>
            <a:endParaRPr b="0" lang="en-US" sz="44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52" name="PlaceHolder 12"/>
          <p:cNvSpPr>
            <a:spLocks noGrp="1"/>
          </p:cNvSpPr>
          <p:nvPr>
            <p:ph type="body"/>
          </p:nvPr>
        </p:nvSpPr>
        <p:spPr>
          <a:xfrm>
            <a:off x="761760" y="1523520"/>
            <a:ext cx="7769160" cy="46450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799"/>
              </a:spcBef>
            </a:pPr>
            <a:r>
              <a:rPr b="0" lang="en-US" sz="3200" spc="-1" strike="noStrike">
                <a:solidFill>
                  <a:srgbClr val="000000"/>
                </a:solidFill>
                <a:latin typeface="Tahoma"/>
              </a:rPr>
              <a:t>請按這裡編輯大綱文字格式</a:t>
            </a:r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  <a:p>
            <a:pPr lvl="1" marL="342720" indent="-342720">
              <a:spcBef>
                <a:spcPts val="799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en-US" sz="3200" spc="-1" strike="noStrike">
                <a:solidFill>
                  <a:srgbClr val="000000"/>
                </a:solidFill>
                <a:latin typeface="Tahoma"/>
              </a:rPr>
              <a:t>第二個大綱層次</a:t>
            </a:r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  <a:p>
            <a:pPr lvl="2" marL="342720" indent="-342720">
              <a:spcBef>
                <a:spcPts val="799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ahoma"/>
              </a:rPr>
              <a:t>第三個大綱層次</a:t>
            </a:r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  <a:p>
            <a:pPr lvl="3" marL="342720" indent="-342720">
              <a:spcBef>
                <a:spcPts val="799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en-US" sz="3200" spc="-1" strike="noStrike">
                <a:solidFill>
                  <a:srgbClr val="000000"/>
                </a:solidFill>
                <a:latin typeface="Tahoma"/>
              </a:rPr>
              <a:t>第四個大綱層次</a:t>
            </a:r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  <a:p>
            <a:pPr lvl="4" marL="342720" indent="-342720">
              <a:spcBef>
                <a:spcPts val="7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latin typeface="Tahoma"/>
              </a:rPr>
              <a:t>第五個大綱層次</a:t>
            </a:r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  <a:p>
            <a:pPr lvl="5" marL="342720" indent="-342720">
              <a:spcBef>
                <a:spcPts val="7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latin typeface="Tahoma"/>
              </a:rPr>
              <a:t>第六個大綱層次</a:t>
            </a:r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  <a:p>
            <a:pPr lvl="6" marL="342720" indent="-342720">
              <a:spcBef>
                <a:spcPts val="7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latin typeface="Tahoma"/>
              </a:rPr>
              <a:t>第七個大綱層次</a:t>
            </a:r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53" name="PlaceHolder 13"/>
          <p:cNvSpPr>
            <a:spLocks noGrp="1"/>
          </p:cNvSpPr>
          <p:nvPr>
            <p:ph type="dt"/>
          </p:nvPr>
        </p:nvSpPr>
        <p:spPr>
          <a:xfrm>
            <a:off x="990360" y="6248160"/>
            <a:ext cx="1901880" cy="45396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/>
            <a:r>
              <a:rPr b="0" lang="zh-TW" sz="1400" spc="-1" strike="noStrike">
                <a:solidFill>
                  <a:srgbClr val="00e4a8"/>
                </a:solidFill>
                <a:latin typeface="Tahoma"/>
              </a:rPr>
              <a:t>108/05/06</a:t>
            </a:r>
            <a:endParaRPr b="0" lang="en-US" sz="1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54" name="PlaceHolder 14"/>
          <p:cNvSpPr>
            <a:spLocks noGrp="1"/>
          </p:cNvSpPr>
          <p:nvPr>
            <p:ph type="ftr"/>
          </p:nvPr>
        </p:nvSpPr>
        <p:spPr>
          <a:xfrm>
            <a:off x="2361960" y="6248160"/>
            <a:ext cx="4949640" cy="45396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 algn="ctr"/>
            <a:r>
              <a:rPr b="0" lang="zh-TW" sz="1400" spc="-1" strike="noStrike">
                <a:solidFill>
                  <a:srgbClr val="00e4a8"/>
                </a:solidFill>
                <a:latin typeface="Tahoma"/>
              </a:rPr>
              <a:t>1</a:t>
            </a:r>
            <a:endParaRPr b="0" lang="en-US" sz="1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55" name="PlaceHolder 15"/>
          <p:cNvSpPr>
            <a:spLocks noGrp="1"/>
          </p:cNvSpPr>
          <p:nvPr>
            <p:ph type="sldNum"/>
          </p:nvPr>
        </p:nvSpPr>
        <p:spPr>
          <a:xfrm>
            <a:off x="6857640" y="6248160"/>
            <a:ext cx="1901880" cy="45396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 algn="r"/>
            <a:fld id="{889AC8ED-F25E-4F5A-84DF-B1FCEFC239F7}" type="slidenum">
              <a:rPr b="0" lang="zh-TW" sz="1400" spc="-1" strike="noStrike">
                <a:solidFill>
                  <a:srgbClr val="00e4a8"/>
                </a:solidFill>
                <a:latin typeface="Tahoma"/>
              </a:rPr>
              <a:t>&lt;編號&gt;</a:t>
            </a:fld>
            <a:endParaRPr b="0" lang="en-US" sz="14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6781680" y="632448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/>
            <a:fld id="{EC3B0330-89CF-41AB-91DB-3136E7C5581D}" type="slidenum">
              <a:rPr b="0" lang="zh-TW" sz="1400" spc="-1" strike="noStrike">
                <a:solidFill>
                  <a:srgbClr val="00e4a8"/>
                </a:solidFill>
                <a:latin typeface="Tahoma"/>
              </a:rPr>
              <a:t>&lt;編號&gt;</a:t>
            </a:fld>
            <a:endParaRPr b="0" lang="en-US" sz="1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2" name="CustomShape 2"/>
          <p:cNvSpPr/>
          <p:nvPr/>
        </p:nvSpPr>
        <p:spPr>
          <a:xfrm>
            <a:off x="533520" y="380880"/>
            <a:ext cx="7772400" cy="9144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b">
            <a:noAutofit/>
          </a:bodyPr>
          <a:p>
            <a:pPr algn="ctr">
              <a:lnSpc>
                <a:spcPct val="100000"/>
              </a:lnSpc>
            </a:pPr>
            <a:r>
              <a:rPr b="1" lang="en-US" sz="4400" spc="-1" strike="noStrike">
                <a:solidFill>
                  <a:srgbClr val="333399"/>
                </a:solidFill>
                <a:latin typeface="Times New Roman"/>
                <a:ea typeface="標楷體"/>
              </a:rPr>
              <a:t>11330:Andy’s Shoes</a:t>
            </a:r>
            <a:endParaRPr b="0" lang="en-US" sz="4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3" name="CustomShape 3"/>
          <p:cNvSpPr/>
          <p:nvPr/>
        </p:nvSpPr>
        <p:spPr>
          <a:xfrm>
            <a:off x="380880" y="1447920"/>
            <a:ext cx="8077320" cy="4789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Autofit/>
          </a:bodyPr>
          <a:p>
            <a:pPr marL="339480" indent="-339480">
              <a:lnSpc>
                <a:spcPct val="100000"/>
              </a:lnSpc>
              <a:spcBef>
                <a:spcPts val="59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zh-TW" sz="2400" spc="-1" strike="noStrike">
                <a:solidFill>
                  <a:srgbClr val="ff0000"/>
                </a:solidFill>
                <a:latin typeface="Times New Roman"/>
                <a:ea typeface="標楷體"/>
              </a:rPr>
              <a:t>★★</a:t>
            </a:r>
            <a:r>
              <a:rPr b="0" lang="zh-TW" sz="2400" spc="-1" strike="noStrike">
                <a:solidFill>
                  <a:srgbClr val="ff0000"/>
                </a:solidFill>
                <a:latin typeface="Times New Roman"/>
                <a:ea typeface="標楷體"/>
              </a:rPr>
              <a:t>★☆☆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  <a:p>
            <a:pPr marL="339480" indent="-339480">
              <a:lnSpc>
                <a:spcPct val="100000"/>
              </a:lnSpc>
              <a:spcBef>
                <a:spcPts val="59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題組：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新細明體"/>
              </a:rPr>
              <a:t>Problem Set Archive with Online Judge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  <a:p>
            <a:pPr marL="339480" indent="-339480">
              <a:lnSpc>
                <a:spcPct val="100000"/>
              </a:lnSpc>
              <a:spcBef>
                <a:spcPts val="59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題號：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11330:Andy’s Shoes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  <a:p>
            <a:pPr marL="339480" indent="-339480">
              <a:lnSpc>
                <a:spcPct val="100000"/>
              </a:lnSpc>
              <a:spcBef>
                <a:spcPts val="59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解題者：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林浩陽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  <a:p>
            <a:pPr marL="339480" indent="-339480">
              <a:lnSpc>
                <a:spcPct val="100000"/>
              </a:lnSpc>
              <a:spcBef>
                <a:spcPts val="59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解題日期：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20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19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年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5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月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6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日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  <a:p>
            <a:pPr marL="339480" indent="-339480">
              <a:lnSpc>
                <a:spcPct val="100000"/>
              </a:lnSpc>
              <a:spcBef>
                <a:spcPts val="59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題意：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安迪要排列鞋子，他已經會分左右鞋了，但是他不會按顏色排，我們要在安迪分完後再幫他按照顏色排列，並找出最少的排列次數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(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以數字來代表顏色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)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。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6781680" y="632448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/>
            <a:fld id="{47E4849D-58B9-4838-BDB6-55326D916C7B}" type="slidenum">
              <a:rPr b="0" lang="zh-TW" sz="1400" spc="-1" strike="noStrike">
                <a:solidFill>
                  <a:srgbClr val="00e4a8"/>
                </a:solidFill>
                <a:latin typeface="Tahoma"/>
              </a:rPr>
              <a:t>&lt;編號&gt;</a:t>
            </a:fld>
            <a:endParaRPr b="0" lang="en-US" sz="1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380880" y="685800"/>
            <a:ext cx="8077320" cy="5622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Autofit/>
          </a:bodyPr>
          <a:p>
            <a:pPr marL="339480" indent="-339480">
              <a:lnSpc>
                <a:spcPct val="90000"/>
              </a:lnSpc>
              <a:spcBef>
                <a:spcPts val="59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題意範例：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39840">
              <a:lnSpc>
                <a:spcPct val="90000"/>
              </a:lnSpc>
              <a:spcBef>
                <a:spcPts val="598"/>
              </a:spcBef>
            </a:pPr>
            <a:r>
              <a:rPr b="1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Input: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39840">
              <a:lnSpc>
                <a:spcPct val="90000"/>
              </a:lnSpc>
              <a:spcBef>
                <a:spcPts val="598"/>
              </a:spcBef>
            </a:pPr>
            <a:r>
              <a:rPr b="0" lang="zh-TW" sz="2200" spc="-1" strike="noStrike">
                <a:solidFill>
                  <a:srgbClr val="000000"/>
                </a:solidFill>
                <a:latin typeface="Times New Roman"/>
                <a:ea typeface="標楷體"/>
              </a:rPr>
              <a:t>2</a:t>
            </a:r>
            <a:r>
              <a:rPr b="0" lang="zh-TW" sz="22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r>
              <a:rPr b="0" lang="zh-TW" sz="22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r>
              <a:rPr b="0" lang="zh-TW" sz="22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r>
              <a:rPr b="0" lang="zh-TW" sz="22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r>
              <a:rPr b="1" lang="zh-TW" sz="2200" spc="-1" strike="noStrike">
                <a:solidFill>
                  <a:srgbClr val="2a6099"/>
                </a:solidFill>
                <a:latin typeface="Times New Roman"/>
                <a:ea typeface="標楷體"/>
              </a:rPr>
              <a:t>//</a:t>
            </a:r>
            <a:r>
              <a:rPr b="1" lang="zh-TW" sz="2200" spc="-1" strike="noStrike">
                <a:solidFill>
                  <a:srgbClr val="2a6099"/>
                </a:solidFill>
                <a:latin typeface="Times New Roman"/>
                <a:ea typeface="標楷體"/>
              </a:rPr>
              <a:t>執行兩次</a:t>
            </a:r>
            <a:endParaRPr b="0" lang="en-US" sz="2200" spc="-1" strike="noStrike">
              <a:solidFill>
                <a:srgbClr val="000000"/>
              </a:solidFill>
              <a:latin typeface="Tahoma"/>
            </a:endParaRPr>
          </a:p>
          <a:p>
            <a:pPr marL="341280" indent="-339840">
              <a:lnSpc>
                <a:spcPct val="90000"/>
              </a:lnSpc>
              <a:spcBef>
                <a:spcPts val="598"/>
              </a:spcBef>
            </a:pPr>
            <a:endParaRPr b="0" lang="en-US" sz="2200" spc="-1" strike="noStrike">
              <a:solidFill>
                <a:srgbClr val="000000"/>
              </a:solidFill>
              <a:latin typeface="Tahoma"/>
            </a:endParaRPr>
          </a:p>
          <a:p>
            <a:pPr marL="341280" indent="-339840">
              <a:lnSpc>
                <a:spcPct val="90000"/>
              </a:lnSpc>
              <a:spcBef>
                <a:spcPts val="598"/>
              </a:spcBef>
            </a:pPr>
            <a:r>
              <a:rPr b="0" lang="zh-TW" sz="2200" spc="-1" strike="noStrike">
                <a:solidFill>
                  <a:srgbClr val="000000"/>
                </a:solidFill>
                <a:latin typeface="Times New Roman"/>
                <a:ea typeface="標楷體"/>
              </a:rPr>
              <a:t>2 </a:t>
            </a:r>
            <a:r>
              <a:rPr b="0" lang="zh-TW" sz="22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r>
              <a:rPr b="0" lang="zh-TW" sz="22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r>
              <a:rPr b="0" lang="zh-TW" sz="22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r>
              <a:rPr b="0" lang="zh-TW" sz="22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r>
              <a:rPr b="1" lang="zh-TW" sz="2200" spc="-1" strike="noStrike">
                <a:solidFill>
                  <a:srgbClr val="2a6099"/>
                </a:solidFill>
                <a:latin typeface="Times New Roman"/>
                <a:ea typeface="標楷體"/>
              </a:rPr>
              <a:t>//</a:t>
            </a:r>
            <a:r>
              <a:rPr b="1" lang="zh-TW" sz="2200" spc="-1" strike="noStrike">
                <a:solidFill>
                  <a:srgbClr val="2a6099"/>
                </a:solidFill>
                <a:latin typeface="Times New Roman"/>
                <a:ea typeface="標楷體"/>
              </a:rPr>
              <a:t>有</a:t>
            </a:r>
            <a:r>
              <a:rPr b="1" lang="zh-TW" sz="2200" spc="-1" strike="noStrike">
                <a:solidFill>
                  <a:srgbClr val="2a6099"/>
                </a:solidFill>
                <a:latin typeface="Times New Roman"/>
                <a:ea typeface="標楷體"/>
              </a:rPr>
              <a:t>2</a:t>
            </a:r>
            <a:r>
              <a:rPr b="1" lang="zh-TW" sz="2200" spc="-1" strike="noStrike">
                <a:solidFill>
                  <a:srgbClr val="2a6099"/>
                </a:solidFill>
                <a:latin typeface="Times New Roman"/>
                <a:ea typeface="標楷體"/>
              </a:rPr>
              <a:t>雙鞋</a:t>
            </a:r>
            <a:endParaRPr b="0" lang="en-US" sz="2200" spc="-1" strike="noStrike">
              <a:solidFill>
                <a:srgbClr val="000000"/>
              </a:solidFill>
              <a:latin typeface="Tahoma"/>
            </a:endParaRPr>
          </a:p>
          <a:p>
            <a:pPr marL="341280" indent="-339840">
              <a:lnSpc>
                <a:spcPct val="90000"/>
              </a:lnSpc>
              <a:spcBef>
                <a:spcPts val="598"/>
              </a:spcBef>
            </a:pPr>
            <a:r>
              <a:rPr b="0" lang="zh-TW" sz="2200" spc="-1" strike="noStrike">
                <a:solidFill>
                  <a:srgbClr val="000000"/>
                </a:solidFill>
                <a:latin typeface="Times New Roman"/>
                <a:ea typeface="標楷體"/>
              </a:rPr>
              <a:t>2 1 1 2</a:t>
            </a:r>
            <a:r>
              <a:rPr b="0" lang="zh-TW" sz="22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r>
              <a:rPr b="0" lang="zh-TW" sz="22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r>
              <a:rPr b="1" lang="zh-TW" sz="2200" spc="-1" strike="noStrike">
                <a:solidFill>
                  <a:srgbClr val="2a6099"/>
                </a:solidFill>
                <a:latin typeface="Times New Roman"/>
                <a:ea typeface="標楷體"/>
              </a:rPr>
              <a:t>// 2</a:t>
            </a:r>
            <a:r>
              <a:rPr b="1" lang="zh-TW" sz="2200" spc="-1" strike="noStrike">
                <a:solidFill>
                  <a:srgbClr val="2a6099"/>
                </a:solidFill>
                <a:latin typeface="Times New Roman"/>
                <a:ea typeface="標楷體"/>
              </a:rPr>
              <a:t>雙鞋的順序</a:t>
            </a:r>
            <a:r>
              <a:rPr b="1" lang="zh-TW" sz="2200" spc="-1" strike="noStrike">
                <a:solidFill>
                  <a:srgbClr val="2a6099"/>
                </a:solidFill>
                <a:latin typeface="Times New Roman"/>
                <a:ea typeface="標楷體"/>
              </a:rPr>
              <a:t>(</a:t>
            </a:r>
            <a:r>
              <a:rPr b="1" lang="zh-TW" sz="2200" spc="-1" strike="noStrike">
                <a:solidFill>
                  <a:srgbClr val="2a6099"/>
                </a:solidFill>
                <a:latin typeface="Times New Roman"/>
                <a:ea typeface="標楷體"/>
              </a:rPr>
              <a:t>左腳</a:t>
            </a:r>
            <a:r>
              <a:rPr b="1" lang="zh-TW" sz="2200" spc="-1" strike="noStrike">
                <a:solidFill>
                  <a:srgbClr val="2a6099"/>
                </a:solidFill>
                <a:latin typeface="Times New Roman"/>
                <a:ea typeface="標楷體"/>
              </a:rPr>
              <a:t>2</a:t>
            </a:r>
            <a:r>
              <a:rPr b="1" lang="zh-TW" sz="2200" spc="-1" strike="noStrike">
                <a:solidFill>
                  <a:srgbClr val="2a6099"/>
                </a:solidFill>
                <a:latin typeface="Times New Roman"/>
                <a:ea typeface="標楷體"/>
              </a:rPr>
              <a:t>、右腳</a:t>
            </a:r>
            <a:r>
              <a:rPr b="1" lang="zh-TW" sz="2200" spc="-1" strike="noStrike">
                <a:solidFill>
                  <a:srgbClr val="2a6099"/>
                </a:solidFill>
                <a:latin typeface="Times New Roman"/>
                <a:ea typeface="標楷體"/>
              </a:rPr>
              <a:t>1</a:t>
            </a:r>
            <a:r>
              <a:rPr b="1" lang="zh-TW" sz="2200" spc="-1" strike="noStrike">
                <a:solidFill>
                  <a:srgbClr val="2a6099"/>
                </a:solidFill>
                <a:latin typeface="Times New Roman"/>
                <a:ea typeface="標楷體"/>
              </a:rPr>
              <a:t>、左腳</a:t>
            </a:r>
            <a:r>
              <a:rPr b="1" lang="zh-TW" sz="2200" spc="-1" strike="noStrike">
                <a:solidFill>
                  <a:srgbClr val="2a6099"/>
                </a:solidFill>
                <a:latin typeface="Times New Roman"/>
                <a:ea typeface="標楷體"/>
              </a:rPr>
              <a:t>1</a:t>
            </a:r>
            <a:r>
              <a:rPr b="1" lang="zh-TW" sz="2200" spc="-1" strike="noStrike">
                <a:solidFill>
                  <a:srgbClr val="2a6099"/>
                </a:solidFill>
                <a:latin typeface="Times New Roman"/>
                <a:ea typeface="標楷體"/>
              </a:rPr>
              <a:t>、右腳</a:t>
            </a:r>
            <a:r>
              <a:rPr b="1" lang="zh-TW" sz="2200" spc="-1" strike="noStrike">
                <a:solidFill>
                  <a:srgbClr val="2a6099"/>
                </a:solidFill>
                <a:latin typeface="Times New Roman"/>
                <a:ea typeface="標楷體"/>
              </a:rPr>
              <a:t>2)</a:t>
            </a:r>
            <a:r>
              <a:rPr b="0" lang="zh-TW" sz="22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endParaRPr b="0" lang="en-US" sz="2200" spc="-1" strike="noStrike">
              <a:solidFill>
                <a:srgbClr val="000000"/>
              </a:solidFill>
              <a:latin typeface="Tahoma"/>
            </a:endParaRPr>
          </a:p>
          <a:p>
            <a:pPr marL="341280" indent="-339840">
              <a:lnSpc>
                <a:spcPct val="90000"/>
              </a:lnSpc>
              <a:spcBef>
                <a:spcPts val="598"/>
              </a:spcBef>
            </a:pPr>
            <a:endParaRPr b="0" lang="en-US" sz="2200" spc="-1" strike="noStrike">
              <a:solidFill>
                <a:srgbClr val="000000"/>
              </a:solidFill>
              <a:latin typeface="Tahoma"/>
            </a:endParaRPr>
          </a:p>
          <a:p>
            <a:pPr marL="341280" indent="-339840">
              <a:lnSpc>
                <a:spcPct val="90000"/>
              </a:lnSpc>
              <a:spcBef>
                <a:spcPts val="598"/>
              </a:spcBef>
            </a:pPr>
            <a:r>
              <a:rPr b="0" lang="zh-TW" sz="2200" spc="-1" strike="noStrike">
                <a:solidFill>
                  <a:srgbClr val="000000"/>
                </a:solidFill>
                <a:latin typeface="Times New Roman"/>
                <a:ea typeface="標楷體"/>
              </a:rPr>
              <a:t>4 </a:t>
            </a:r>
            <a:r>
              <a:rPr b="0" lang="zh-TW" sz="22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r>
              <a:rPr b="0" lang="zh-TW" sz="22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r>
              <a:rPr b="0" lang="zh-TW" sz="22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r>
              <a:rPr b="0" lang="zh-TW" sz="22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r>
              <a:rPr b="1" lang="zh-TW" sz="2200" spc="-1" strike="noStrike">
                <a:solidFill>
                  <a:srgbClr val="2a6099"/>
                </a:solidFill>
                <a:latin typeface="Times New Roman"/>
                <a:ea typeface="標楷體"/>
              </a:rPr>
              <a:t>//</a:t>
            </a:r>
            <a:r>
              <a:rPr b="1" lang="zh-TW" sz="2200" spc="-1" strike="noStrike">
                <a:solidFill>
                  <a:srgbClr val="2a6099"/>
                </a:solidFill>
                <a:latin typeface="Times New Roman"/>
                <a:ea typeface="標楷體"/>
              </a:rPr>
              <a:t>有</a:t>
            </a:r>
            <a:r>
              <a:rPr b="1" lang="zh-TW" sz="2200" spc="-1" strike="noStrike">
                <a:solidFill>
                  <a:srgbClr val="2a6099"/>
                </a:solidFill>
                <a:latin typeface="Times New Roman"/>
                <a:ea typeface="標楷體"/>
              </a:rPr>
              <a:t>4</a:t>
            </a:r>
            <a:r>
              <a:rPr b="1" lang="zh-TW" sz="2200" spc="-1" strike="noStrike">
                <a:solidFill>
                  <a:srgbClr val="2a6099"/>
                </a:solidFill>
                <a:latin typeface="Times New Roman"/>
                <a:ea typeface="標楷體"/>
              </a:rPr>
              <a:t>雙鞋</a:t>
            </a:r>
            <a:endParaRPr b="0" lang="en-US" sz="2200" spc="-1" strike="noStrike">
              <a:solidFill>
                <a:srgbClr val="000000"/>
              </a:solidFill>
              <a:latin typeface="Tahoma"/>
            </a:endParaRPr>
          </a:p>
          <a:p>
            <a:pPr marL="341280" indent="-339840">
              <a:lnSpc>
                <a:spcPct val="90000"/>
              </a:lnSpc>
              <a:spcBef>
                <a:spcPts val="598"/>
              </a:spcBef>
            </a:pPr>
            <a:r>
              <a:rPr b="0" lang="zh-TW" sz="2200" spc="-1" strike="noStrike">
                <a:solidFill>
                  <a:srgbClr val="000000"/>
                </a:solidFill>
                <a:latin typeface="Times New Roman"/>
                <a:ea typeface="標楷體"/>
              </a:rPr>
              <a:t>1 2 3 4 4 1 2 3 </a:t>
            </a:r>
            <a:r>
              <a:rPr b="0" lang="zh-TW" sz="22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r>
              <a:rPr b="1" lang="zh-TW" sz="2200" spc="-1" strike="noStrike">
                <a:solidFill>
                  <a:srgbClr val="2a6099"/>
                </a:solidFill>
                <a:latin typeface="Times New Roman"/>
                <a:ea typeface="標楷體"/>
              </a:rPr>
              <a:t>// 4</a:t>
            </a:r>
            <a:r>
              <a:rPr b="1" lang="zh-TW" sz="2200" spc="-1" strike="noStrike">
                <a:solidFill>
                  <a:srgbClr val="2a6099"/>
                </a:solidFill>
                <a:latin typeface="Times New Roman"/>
                <a:ea typeface="標楷體"/>
              </a:rPr>
              <a:t>雙鞋的排列</a:t>
            </a:r>
            <a:endParaRPr b="0" lang="en-US" sz="2200" spc="-1" strike="noStrike">
              <a:solidFill>
                <a:srgbClr val="000000"/>
              </a:solidFill>
              <a:latin typeface="Tahoma"/>
            </a:endParaRPr>
          </a:p>
          <a:p>
            <a:pPr marL="341280" indent="-339840">
              <a:lnSpc>
                <a:spcPct val="90000"/>
              </a:lnSpc>
              <a:spcBef>
                <a:spcPts val="598"/>
              </a:spcBef>
            </a:pPr>
            <a:endParaRPr b="0" lang="en-US" sz="2200" spc="-1" strike="noStrike">
              <a:solidFill>
                <a:srgbClr val="000000"/>
              </a:solidFill>
              <a:latin typeface="Tahoma"/>
            </a:endParaRPr>
          </a:p>
          <a:p>
            <a:pPr marL="341280" indent="-339840">
              <a:lnSpc>
                <a:spcPct val="90000"/>
              </a:lnSpc>
              <a:spcBef>
                <a:spcPts val="598"/>
              </a:spcBef>
            </a:pPr>
            <a:r>
              <a:rPr b="1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Output: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39840">
              <a:lnSpc>
                <a:spcPct val="90000"/>
              </a:lnSpc>
              <a:spcBef>
                <a:spcPts val="598"/>
              </a:spcBef>
            </a:pP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1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r>
              <a:rPr b="1" lang="zh-TW" sz="2400" spc="-1" strike="noStrike">
                <a:solidFill>
                  <a:srgbClr val="2a6099"/>
                </a:solidFill>
                <a:latin typeface="Times New Roman"/>
                <a:ea typeface="標楷體"/>
              </a:rPr>
              <a:t>//</a:t>
            </a:r>
            <a:r>
              <a:rPr b="1" lang="zh-TW" sz="2400" spc="-1" strike="noStrike">
                <a:solidFill>
                  <a:srgbClr val="2a6099"/>
                </a:solidFill>
                <a:latin typeface="Times New Roman"/>
                <a:ea typeface="標楷體"/>
              </a:rPr>
              <a:t>要交換</a:t>
            </a:r>
            <a:r>
              <a:rPr b="1" lang="zh-TW" sz="2400" spc="-1" strike="noStrike">
                <a:solidFill>
                  <a:srgbClr val="2a6099"/>
                </a:solidFill>
                <a:latin typeface="Times New Roman"/>
                <a:ea typeface="標楷體"/>
              </a:rPr>
              <a:t>1</a:t>
            </a:r>
            <a:r>
              <a:rPr b="1" lang="zh-TW" sz="2400" spc="-1" strike="noStrike">
                <a:solidFill>
                  <a:srgbClr val="2a6099"/>
                </a:solidFill>
                <a:latin typeface="Times New Roman"/>
                <a:ea typeface="標楷體"/>
              </a:rPr>
              <a:t>次</a:t>
            </a:r>
            <a:r>
              <a:rPr b="1" lang="zh-TW" sz="2400" spc="-1" strike="noStrike">
                <a:solidFill>
                  <a:srgbClr val="2a6099"/>
                </a:solidFill>
                <a:latin typeface="Times New Roman"/>
                <a:ea typeface="標楷體"/>
              </a:rPr>
              <a:t>(</a:t>
            </a:r>
            <a:r>
              <a:rPr b="1" lang="zh-TW" sz="2400" spc="-1" strike="noStrike">
                <a:solidFill>
                  <a:srgbClr val="2a6099"/>
                </a:solidFill>
                <a:latin typeface="Times New Roman"/>
                <a:ea typeface="標楷體"/>
              </a:rPr>
              <a:t>第</a:t>
            </a:r>
            <a:r>
              <a:rPr b="1" lang="zh-TW" sz="2400" spc="-1" strike="noStrike">
                <a:solidFill>
                  <a:srgbClr val="2a6099"/>
                </a:solidFill>
                <a:latin typeface="Times New Roman"/>
                <a:ea typeface="標楷體"/>
              </a:rPr>
              <a:t>2</a:t>
            </a:r>
            <a:r>
              <a:rPr b="1" lang="zh-TW" sz="2400" spc="-1" strike="noStrike">
                <a:solidFill>
                  <a:srgbClr val="2a6099"/>
                </a:solidFill>
                <a:latin typeface="Times New Roman"/>
                <a:ea typeface="標楷體"/>
              </a:rPr>
              <a:t>隻鞋和第</a:t>
            </a:r>
            <a:r>
              <a:rPr b="1" lang="zh-TW" sz="2400" spc="-1" strike="noStrike">
                <a:solidFill>
                  <a:srgbClr val="2a6099"/>
                </a:solidFill>
                <a:latin typeface="Times New Roman"/>
                <a:ea typeface="標楷體"/>
              </a:rPr>
              <a:t>4</a:t>
            </a:r>
            <a:r>
              <a:rPr b="1" lang="zh-TW" sz="2400" spc="-1" strike="noStrike">
                <a:solidFill>
                  <a:srgbClr val="2a6099"/>
                </a:solidFill>
                <a:latin typeface="Times New Roman"/>
                <a:ea typeface="標楷體"/>
              </a:rPr>
              <a:t>隻鞋換</a:t>
            </a:r>
            <a:r>
              <a:rPr b="1" lang="zh-TW" sz="2400" spc="-1" strike="noStrike">
                <a:solidFill>
                  <a:srgbClr val="2a6099"/>
                </a:solidFill>
                <a:latin typeface="Times New Roman"/>
                <a:ea typeface="標楷體"/>
              </a:rPr>
              <a:t>)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39840">
              <a:lnSpc>
                <a:spcPct val="90000"/>
              </a:lnSpc>
              <a:spcBef>
                <a:spcPts val="598"/>
              </a:spcBef>
            </a:pP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3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r>
              <a:rPr b="1" lang="zh-TW" sz="2400" spc="-1" strike="noStrike">
                <a:solidFill>
                  <a:srgbClr val="2a6099"/>
                </a:solidFill>
                <a:latin typeface="Times New Roman"/>
                <a:ea typeface="標楷體"/>
              </a:rPr>
              <a:t>//</a:t>
            </a:r>
            <a:r>
              <a:rPr b="1" lang="zh-TW" sz="2400" spc="-1" strike="noStrike">
                <a:solidFill>
                  <a:srgbClr val="2a6099"/>
                </a:solidFill>
                <a:latin typeface="Times New Roman"/>
                <a:ea typeface="標楷體"/>
              </a:rPr>
              <a:t>要交換</a:t>
            </a:r>
            <a:r>
              <a:rPr b="1" lang="zh-TW" sz="2400" spc="-1" strike="noStrike">
                <a:solidFill>
                  <a:srgbClr val="2a6099"/>
                </a:solidFill>
                <a:latin typeface="Times New Roman"/>
                <a:ea typeface="標楷體"/>
              </a:rPr>
              <a:t>3</a:t>
            </a:r>
            <a:r>
              <a:rPr b="1" lang="zh-TW" sz="2400" spc="-1" strike="noStrike">
                <a:solidFill>
                  <a:srgbClr val="2a6099"/>
                </a:solidFill>
                <a:latin typeface="Times New Roman"/>
                <a:ea typeface="標楷體"/>
              </a:rPr>
              <a:t>次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6781680" y="632448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/>
            <a:fld id="{210DE132-9857-4A53-877E-E3E0E30AAAB6}" type="slidenum">
              <a:rPr b="0" lang="zh-TW" sz="1400" spc="-1" strike="noStrike">
                <a:solidFill>
                  <a:srgbClr val="00e4a8"/>
                </a:solidFill>
                <a:latin typeface="Tahoma"/>
              </a:rPr>
              <a:t>&lt;編號&gt;</a:t>
            </a:fld>
            <a:endParaRPr b="0" lang="en-US" sz="1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7" name="CustomShape 2"/>
          <p:cNvSpPr/>
          <p:nvPr/>
        </p:nvSpPr>
        <p:spPr>
          <a:xfrm>
            <a:off x="380880" y="685800"/>
            <a:ext cx="8077320" cy="5622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Autofit/>
          </a:bodyPr>
          <a:p>
            <a:pPr marL="339480" indent="-339480">
              <a:lnSpc>
                <a:spcPct val="90000"/>
              </a:lnSpc>
              <a:spcBef>
                <a:spcPts val="59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解法：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graphicFrame>
        <p:nvGraphicFramePr>
          <p:cNvPr id="108" name="Table 3"/>
          <p:cNvGraphicFramePr/>
          <p:nvPr/>
        </p:nvGraphicFramePr>
        <p:xfrm>
          <a:off x="647640" y="1440000"/>
          <a:ext cx="7994520" cy="4750920"/>
        </p:xfrm>
        <a:graphic>
          <a:graphicData uri="http://schemas.openxmlformats.org/drawingml/2006/table">
            <a:tbl>
              <a:tblPr/>
              <a:tblGrid>
                <a:gridCol w="3996360"/>
                <a:gridCol w="3998160"/>
              </a:tblGrid>
              <a:tr h="1187280">
                <a:tc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b4c7dc"/>
                    </a:solidFill>
                  </a:tcPr>
                </a:tc>
                <a:tc>
                  <a:txBody>
                    <a:bodyPr lIns="90000" rIns="90000" tIns="85680" bIns="46800">
                      <a:noAutofit/>
                    </a:bodyPr>
                    <a:p>
                      <a:pPr>
                        <a:lnSpc>
                          <a:spcPct val="83000"/>
                        </a:lnSpc>
                      </a:pPr>
                      <a:r>
                        <a:rPr b="0" lang="zh-TW" sz="1800" spc="-1" strike="noStrike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首先先將左右腳分類（紅色為左腳，黃色為右腳），並且從頭開始尋找左右顏色不一樣的鞋子。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b4c7dc"/>
                    </a:solidFill>
                  </a:tcPr>
                </a:tc>
              </a:tr>
              <a:tr h="1188000">
                <a:tc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b4c7dc"/>
                    </a:solidFill>
                  </a:tcPr>
                </a:tc>
                <a:tc>
                  <a:txBody>
                    <a:bodyPr lIns="90000" rIns="90000" tIns="85680" bIns="46800">
                      <a:noAutofit/>
                    </a:bodyPr>
                    <a:p>
                      <a:pPr>
                        <a:lnSpc>
                          <a:spcPct val="83000"/>
                        </a:lnSpc>
                      </a:pPr>
                      <a:r>
                        <a:rPr b="0" lang="zh-TW" sz="1800" spc="-1" strike="noStrike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如果有不一樣的話，尋找其他的右腳找出正確的顏色。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b4c7dc"/>
                    </a:solidFill>
                  </a:tcPr>
                </a:tc>
              </a:tr>
              <a:tr h="1187640">
                <a:tc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b4c7dc"/>
                    </a:solidFill>
                  </a:tcPr>
                </a:tc>
                <a:tc>
                  <a:txBody>
                    <a:bodyPr lIns="90000" rIns="90000" tIns="85680" bIns="46800">
                      <a:noAutofit/>
                    </a:bodyPr>
                    <a:p>
                      <a:pPr>
                        <a:lnSpc>
                          <a:spcPct val="83000"/>
                        </a:lnSpc>
                      </a:pPr>
                      <a:r>
                        <a:rPr b="0" lang="zh-TW" sz="1800" spc="-1" strike="noStrike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找到後將數字互換，並且增加一次執行數。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b4c7dc"/>
                    </a:solidFill>
                  </a:tcPr>
                </a:tc>
              </a:tr>
              <a:tr h="1188000">
                <a:tc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b4c7dc"/>
                    </a:solidFill>
                  </a:tcPr>
                </a:tc>
                <a:tc>
                  <a:txBody>
                    <a:bodyPr lIns="90000" rIns="90000" tIns="85680" bIns="46800">
                      <a:noAutofit/>
                    </a:bodyPr>
                    <a:p>
                      <a:pPr>
                        <a:lnSpc>
                          <a:spcPct val="83000"/>
                        </a:lnSpc>
                      </a:pPr>
                      <a:r>
                        <a:rPr b="0" lang="zh-TW" sz="1800" spc="-1" strike="noStrike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之後找到第</a:t>
                      </a:r>
                      <a:r>
                        <a:rPr b="0" lang="zh-TW" sz="1800" spc="-1" strike="noStrike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2</a:t>
                      </a:r>
                      <a:r>
                        <a:rPr b="0" lang="zh-TW" sz="1800" spc="-1" strike="noStrike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個左腳跟第</a:t>
                      </a:r>
                      <a:r>
                        <a:rPr b="0" lang="zh-TW" sz="1800" spc="-1" strike="noStrike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2</a:t>
                      </a:r>
                      <a:r>
                        <a:rPr b="0" lang="zh-TW" sz="1800" spc="-1" strike="noStrike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個右腳不同顏色，並找到正確的右腳顏色在第四個右腳。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b4c7d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9" name="Table 4"/>
          <p:cNvGraphicFramePr/>
          <p:nvPr/>
        </p:nvGraphicFramePr>
        <p:xfrm>
          <a:off x="774720" y="1684440"/>
          <a:ext cx="3657240" cy="504360"/>
        </p:xfrm>
        <a:graphic>
          <a:graphicData uri="http://schemas.openxmlformats.org/drawingml/2006/table">
            <a:tbl>
              <a:tblPr/>
              <a:tblGrid>
                <a:gridCol w="457200"/>
                <a:gridCol w="457560"/>
                <a:gridCol w="457200"/>
                <a:gridCol w="457560"/>
                <a:gridCol w="457200"/>
                <a:gridCol w="457560"/>
                <a:gridCol w="457200"/>
                <a:gridCol w="455760"/>
              </a:tblGrid>
              <a:tr h="504360"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微軟正黑體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微軟正黑體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微軟正黑體"/>
                        </a:rPr>
                        <a:t>3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微軟正黑體"/>
                        </a:rPr>
                        <a:t>4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微軟正黑體"/>
                        </a:rPr>
                        <a:t>4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微軟正黑體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微軟正黑體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微軟正黑體"/>
                        </a:rPr>
                        <a:t>3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0" name="Table 5"/>
          <p:cNvGraphicFramePr/>
          <p:nvPr/>
        </p:nvGraphicFramePr>
        <p:xfrm>
          <a:off x="793800" y="2932200"/>
          <a:ext cx="3657240" cy="504360"/>
        </p:xfrm>
        <a:graphic>
          <a:graphicData uri="http://schemas.openxmlformats.org/drawingml/2006/table">
            <a:tbl>
              <a:tblPr/>
              <a:tblGrid>
                <a:gridCol w="457200"/>
                <a:gridCol w="457560"/>
                <a:gridCol w="457200"/>
                <a:gridCol w="457560"/>
                <a:gridCol w="457560"/>
                <a:gridCol w="457200"/>
                <a:gridCol w="457560"/>
                <a:gridCol w="455400"/>
              </a:tblGrid>
              <a:tr h="504360"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微軟正黑體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ce181e"/>
                          </a:solidFill>
                          <a:latin typeface="Arial"/>
                          <a:ea typeface="微軟正黑體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微軟正黑體"/>
                        </a:rPr>
                        <a:t>3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微軟正黑體"/>
                        </a:rPr>
                        <a:t>4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微軟正黑體"/>
                        </a:rPr>
                        <a:t>4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ce181e"/>
                          </a:solidFill>
                          <a:latin typeface="Arial"/>
                          <a:ea typeface="微軟正黑體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微軟正黑體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微軟正黑體"/>
                        </a:rPr>
                        <a:t>3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1" name="Table 6"/>
          <p:cNvGraphicFramePr/>
          <p:nvPr/>
        </p:nvGraphicFramePr>
        <p:xfrm>
          <a:off x="806400" y="4219560"/>
          <a:ext cx="3657240" cy="504360"/>
        </p:xfrm>
        <a:graphic>
          <a:graphicData uri="http://schemas.openxmlformats.org/drawingml/2006/table">
            <a:tbl>
              <a:tblPr/>
              <a:tblGrid>
                <a:gridCol w="457200"/>
                <a:gridCol w="457560"/>
                <a:gridCol w="457200"/>
                <a:gridCol w="457560"/>
                <a:gridCol w="457200"/>
                <a:gridCol w="457560"/>
                <a:gridCol w="457200"/>
                <a:gridCol w="455760"/>
              </a:tblGrid>
              <a:tr h="504360"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微軟正黑體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ce181e"/>
                          </a:solidFill>
                          <a:latin typeface="Arial"/>
                          <a:ea typeface="微軟正黑體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微軟正黑體"/>
                        </a:rPr>
                        <a:t>3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微軟正黑體"/>
                        </a:rPr>
                        <a:t>4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微軟正黑體"/>
                        </a:rPr>
                        <a:t>4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ce181e"/>
                          </a:solidFill>
                          <a:latin typeface="Arial"/>
                          <a:ea typeface="微軟正黑體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微軟正黑體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微軟正黑體"/>
                        </a:rPr>
                        <a:t>3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2" name="Table 7"/>
          <p:cNvGraphicFramePr/>
          <p:nvPr/>
        </p:nvGraphicFramePr>
        <p:xfrm>
          <a:off x="792000" y="5370480"/>
          <a:ext cx="3656880" cy="504000"/>
        </p:xfrm>
        <a:graphic>
          <a:graphicData uri="http://schemas.openxmlformats.org/drawingml/2006/table">
            <a:tbl>
              <a:tblPr/>
              <a:tblGrid>
                <a:gridCol w="457200"/>
                <a:gridCol w="457560"/>
                <a:gridCol w="457200"/>
                <a:gridCol w="457560"/>
                <a:gridCol w="457200"/>
                <a:gridCol w="457560"/>
                <a:gridCol w="457200"/>
                <a:gridCol w="455760"/>
              </a:tblGrid>
              <a:tr h="504360"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微軟正黑體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微軟正黑體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微軟正黑體"/>
                        </a:rPr>
                        <a:t>3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ce181e"/>
                          </a:solidFill>
                          <a:latin typeface="Arial"/>
                          <a:ea typeface="微軟正黑體"/>
                        </a:rPr>
                        <a:t>4</a:t>
                      </a:r>
                      <a:endParaRPr b="0" lang="en-US" sz="1800" spc="-1" strike="noStrike">
                        <a:solidFill>
                          <a:srgbClr val="ce181e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微軟正黑體"/>
                        </a:rPr>
                        <a:t>4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微軟正黑體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微軟正黑體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ce181e"/>
                          </a:solidFill>
                          <a:latin typeface="Arial"/>
                          <a:ea typeface="微軟正黑體"/>
                        </a:rPr>
                        <a:t>3</a:t>
                      </a:r>
                      <a:endParaRPr b="0" lang="en-US" sz="1800" spc="-1" strike="noStrike">
                        <a:solidFill>
                          <a:srgbClr val="ce181e"/>
                        </a:solidFill>
                        <a:latin typeface="Tahoma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6781680" y="632448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/>
            <a:fld id="{7E6ECD24-2D28-4876-8C4E-D71A9F821B94}" type="slidenum">
              <a:rPr b="0" lang="zh-TW" sz="1400" spc="-1" strike="noStrike">
                <a:solidFill>
                  <a:srgbClr val="00e4a8"/>
                </a:solidFill>
                <a:latin typeface="Tahoma"/>
              </a:rPr>
              <a:t>&lt;編號&gt;</a:t>
            </a:fld>
            <a:endParaRPr b="0" lang="en-US" sz="1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14" name="CustomShape 2"/>
          <p:cNvSpPr/>
          <p:nvPr/>
        </p:nvSpPr>
        <p:spPr>
          <a:xfrm>
            <a:off x="380880" y="685800"/>
            <a:ext cx="8077320" cy="5622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graphicFrame>
        <p:nvGraphicFramePr>
          <p:cNvPr id="115" name="Table 3"/>
          <p:cNvGraphicFramePr/>
          <p:nvPr/>
        </p:nvGraphicFramePr>
        <p:xfrm>
          <a:off x="647640" y="1440000"/>
          <a:ext cx="7994160" cy="4750560"/>
        </p:xfrm>
        <a:graphic>
          <a:graphicData uri="http://schemas.openxmlformats.org/drawingml/2006/table">
            <a:tbl>
              <a:tblPr/>
              <a:tblGrid>
                <a:gridCol w="3996360"/>
                <a:gridCol w="3998160"/>
              </a:tblGrid>
              <a:tr h="1187280">
                <a:tc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b4c7dc"/>
                    </a:solidFill>
                  </a:tcPr>
                </a:tc>
                <a:tc>
                  <a:txBody>
                    <a:bodyPr lIns="90000" rIns="90000" tIns="85680" bIns="46800">
                      <a:noAutofit/>
                    </a:bodyPr>
                    <a:p>
                      <a:pPr>
                        <a:lnSpc>
                          <a:spcPct val="83000"/>
                        </a:lnSpc>
                      </a:pPr>
                      <a:r>
                        <a:rPr b="0" lang="zh-TW" sz="1800" spc="-1" strike="noStrike">
                          <a:latin typeface="標楷體"/>
                          <a:ea typeface="標楷體"/>
                        </a:rPr>
                        <a:t>將第</a:t>
                      </a:r>
                      <a:r>
                        <a:rPr b="0" lang="zh-TW" sz="1800" spc="-1" strike="noStrike">
                          <a:latin typeface="標楷體"/>
                          <a:ea typeface="標楷體"/>
                        </a:rPr>
                        <a:t>2</a:t>
                      </a:r>
                      <a:r>
                        <a:rPr b="0" lang="zh-TW" sz="1800" spc="-1" strike="noStrike">
                          <a:latin typeface="標楷體"/>
                          <a:ea typeface="標楷體"/>
                        </a:rPr>
                        <a:t>隻右腳跟第</a:t>
                      </a:r>
                      <a:r>
                        <a:rPr b="0" lang="zh-TW" sz="1800" spc="-1" strike="noStrike">
                          <a:latin typeface="標楷體"/>
                          <a:ea typeface="標楷體"/>
                        </a:rPr>
                        <a:t>4</a:t>
                      </a:r>
                      <a:r>
                        <a:rPr b="0" lang="zh-TW" sz="1800" spc="-1" strike="noStrike">
                          <a:latin typeface="標楷體"/>
                          <a:ea typeface="標楷體"/>
                        </a:rPr>
                        <a:t>隻右腳做交換，並增加一個執行數，並繼續執行。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b4c7dc"/>
                    </a:solidFill>
                  </a:tcPr>
                </a:tc>
              </a:tr>
              <a:tr h="1188000">
                <a:tc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b4c7dc"/>
                    </a:solidFill>
                  </a:tcPr>
                </a:tc>
                <a:tc>
                  <a:txBody>
                    <a:bodyPr lIns="90000" rIns="90000" tIns="85680" bIns="46800">
                      <a:noAutofit/>
                    </a:bodyPr>
                    <a:p>
                      <a:pPr>
                        <a:lnSpc>
                          <a:spcPct val="83000"/>
                        </a:lnSpc>
                      </a:pPr>
                      <a:r>
                        <a:rPr b="0" lang="zh-TW" sz="1800" spc="-1" strike="noStrike">
                          <a:latin typeface="標楷體"/>
                          <a:ea typeface="標楷體"/>
                        </a:rPr>
                        <a:t>之後發現了第</a:t>
                      </a:r>
                      <a:r>
                        <a:rPr b="0" lang="zh-TW" sz="1800" spc="-1" strike="noStrike">
                          <a:latin typeface="標楷體"/>
                          <a:ea typeface="標楷體"/>
                        </a:rPr>
                        <a:t>3</a:t>
                      </a:r>
                      <a:r>
                        <a:rPr b="0" lang="zh-TW" sz="1800" spc="-1" strike="noStrike">
                          <a:latin typeface="標楷體"/>
                          <a:ea typeface="標楷體"/>
                        </a:rPr>
                        <a:t>隻左腳和第</a:t>
                      </a:r>
                      <a:r>
                        <a:rPr b="0" lang="zh-TW" sz="1800" spc="-1" strike="noStrike">
                          <a:latin typeface="標楷體"/>
                          <a:ea typeface="標楷體"/>
                        </a:rPr>
                        <a:t>3</a:t>
                      </a:r>
                      <a:r>
                        <a:rPr b="0" lang="zh-TW" sz="1800" spc="-1" strike="noStrike">
                          <a:latin typeface="標楷體"/>
                          <a:ea typeface="標楷體"/>
                        </a:rPr>
                        <a:t>隻右腳顏色不一樣，並找到正確右腳的顏色在第</a:t>
                      </a:r>
                      <a:r>
                        <a:rPr b="0" lang="zh-TW" sz="1800" spc="-1" strike="noStrike">
                          <a:latin typeface="標楷體"/>
                          <a:ea typeface="標楷體"/>
                        </a:rPr>
                        <a:t>4</a:t>
                      </a:r>
                      <a:r>
                        <a:rPr b="0" lang="zh-TW" sz="1800" spc="-1" strike="noStrike">
                          <a:latin typeface="標楷體"/>
                          <a:ea typeface="標楷體"/>
                        </a:rPr>
                        <a:t>隻右腳。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b4c7dc"/>
                    </a:solidFill>
                  </a:tcPr>
                </a:tc>
              </a:tr>
              <a:tr h="1187640">
                <a:tc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b4c7dc"/>
                    </a:solidFill>
                  </a:tcPr>
                </a:tc>
                <a:tc>
                  <a:txBody>
                    <a:bodyPr lIns="90000" rIns="90000" tIns="85680" bIns="46800">
                      <a:noAutofit/>
                    </a:bodyPr>
                    <a:p>
                      <a:pPr>
                        <a:lnSpc>
                          <a:spcPct val="83000"/>
                        </a:lnSpc>
                      </a:pPr>
                      <a:r>
                        <a:rPr b="0" lang="zh-TW" sz="1800" spc="-1" strike="noStrike">
                          <a:latin typeface="標楷體"/>
                          <a:ea typeface="標楷體"/>
                        </a:rPr>
                        <a:t>將第</a:t>
                      </a:r>
                      <a:r>
                        <a:rPr b="0" lang="zh-TW" sz="1800" spc="-1" strike="noStrike">
                          <a:latin typeface="標楷體"/>
                          <a:ea typeface="標楷體"/>
                        </a:rPr>
                        <a:t>3</a:t>
                      </a:r>
                      <a:r>
                        <a:rPr b="0" lang="zh-TW" sz="1800" spc="-1" strike="noStrike">
                          <a:latin typeface="標楷體"/>
                          <a:ea typeface="標楷體"/>
                        </a:rPr>
                        <a:t>隻右腳和第</a:t>
                      </a:r>
                      <a:r>
                        <a:rPr b="0" lang="zh-TW" sz="1800" spc="-1" strike="noStrike">
                          <a:latin typeface="標楷體"/>
                          <a:ea typeface="標楷體"/>
                        </a:rPr>
                        <a:t>4</a:t>
                      </a:r>
                      <a:r>
                        <a:rPr b="0" lang="zh-TW" sz="1800" spc="-1" strike="noStrike">
                          <a:latin typeface="標楷體"/>
                          <a:ea typeface="標楷體"/>
                        </a:rPr>
                        <a:t>隻右腳做交換，並增加一次執行數。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b4c7dc"/>
                    </a:solidFill>
                  </a:tcPr>
                </a:tc>
              </a:tr>
              <a:tr h="1188000">
                <a:tc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b4c7dc"/>
                    </a:solidFill>
                  </a:tcPr>
                </a:tc>
                <a:tc>
                  <a:txBody>
                    <a:bodyPr lIns="90000" rIns="90000" tIns="85680" bIns="46800">
                      <a:noAutofit/>
                    </a:bodyPr>
                    <a:p>
                      <a:pPr>
                        <a:lnSpc>
                          <a:spcPct val="83000"/>
                        </a:lnSpc>
                      </a:pPr>
                      <a:r>
                        <a:rPr b="0" lang="zh-TW" sz="1800" spc="-1" strike="noStrike">
                          <a:latin typeface="標楷體"/>
                          <a:ea typeface="標楷體"/>
                        </a:rPr>
                        <a:t>執行完後將執行數輸出出來。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b4c7d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6" name="Table 4"/>
          <p:cNvGraphicFramePr/>
          <p:nvPr/>
        </p:nvGraphicFramePr>
        <p:xfrm>
          <a:off x="774720" y="1684440"/>
          <a:ext cx="3657240" cy="504360"/>
        </p:xfrm>
        <a:graphic>
          <a:graphicData uri="http://schemas.openxmlformats.org/drawingml/2006/table">
            <a:tbl>
              <a:tblPr/>
              <a:tblGrid>
                <a:gridCol w="457200"/>
                <a:gridCol w="457560"/>
                <a:gridCol w="457200"/>
                <a:gridCol w="457560"/>
                <a:gridCol w="457200"/>
                <a:gridCol w="457560"/>
                <a:gridCol w="457200"/>
                <a:gridCol w="455760"/>
              </a:tblGrid>
              <a:tr h="504360"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latin typeface="Arial"/>
                          <a:ea typeface="微軟正黑體"/>
                        </a:rPr>
                        <a:t>1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latin typeface="Arial"/>
                          <a:ea typeface="微軟正黑體"/>
                        </a:rPr>
                        <a:t>1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latin typeface="Arial"/>
                          <a:ea typeface="微軟正黑體"/>
                        </a:rPr>
                        <a:t>3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ce181e"/>
                          </a:solidFill>
                          <a:latin typeface="Arial"/>
                          <a:ea typeface="微軟正黑體"/>
                        </a:rPr>
                        <a:t>3</a:t>
                      </a:r>
                      <a:endParaRPr b="0" lang="en-US" sz="1800" spc="-1" strike="noStrike">
                        <a:solidFill>
                          <a:srgbClr val="ce181e"/>
                        </a:solidFill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latin typeface="Arial"/>
                          <a:ea typeface="微軟正黑體"/>
                        </a:rPr>
                        <a:t>4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latin typeface="Arial"/>
                          <a:ea typeface="微軟正黑體"/>
                        </a:rPr>
                        <a:t>2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latin typeface="Arial"/>
                          <a:ea typeface="微軟正黑體"/>
                        </a:rPr>
                        <a:t>2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ce181e"/>
                          </a:solidFill>
                          <a:latin typeface="Arial"/>
                          <a:ea typeface="微軟正黑體"/>
                        </a:rPr>
                        <a:t>4</a:t>
                      </a:r>
                      <a:endParaRPr b="0" lang="en-US" sz="1800" spc="-1" strike="noStrike">
                        <a:solidFill>
                          <a:srgbClr val="ce181e"/>
                        </a:solidFill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7" name="Table 5"/>
          <p:cNvGraphicFramePr/>
          <p:nvPr/>
        </p:nvGraphicFramePr>
        <p:xfrm>
          <a:off x="793800" y="2932200"/>
          <a:ext cx="3657240" cy="504360"/>
        </p:xfrm>
        <a:graphic>
          <a:graphicData uri="http://schemas.openxmlformats.org/drawingml/2006/table">
            <a:tbl>
              <a:tblPr/>
              <a:tblGrid>
                <a:gridCol w="457200"/>
                <a:gridCol w="457560"/>
                <a:gridCol w="457200"/>
                <a:gridCol w="457560"/>
                <a:gridCol w="457560"/>
                <a:gridCol w="457200"/>
                <a:gridCol w="457560"/>
                <a:gridCol w="455400"/>
              </a:tblGrid>
              <a:tr h="504360"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latin typeface="Arial"/>
                          <a:ea typeface="微軟正黑體"/>
                        </a:rPr>
                        <a:t>1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微軟正黑體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latin typeface="Arial"/>
                          <a:ea typeface="微軟正黑體"/>
                        </a:rPr>
                        <a:t>3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latin typeface="Arial"/>
                          <a:ea typeface="微軟正黑體"/>
                        </a:rPr>
                        <a:t>3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latin typeface="Arial"/>
                          <a:ea typeface="微軟正黑體"/>
                        </a:rPr>
                        <a:t>4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ce181e"/>
                          </a:solidFill>
                          <a:latin typeface="Arial"/>
                          <a:ea typeface="微軟正黑體"/>
                        </a:rPr>
                        <a:t>2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latin typeface="Arial"/>
                          <a:ea typeface="微軟正黑體"/>
                        </a:rPr>
                        <a:t>2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ce181e"/>
                          </a:solidFill>
                          <a:latin typeface="Arial"/>
                          <a:ea typeface="微軟正黑體"/>
                        </a:rPr>
                        <a:t>4</a:t>
                      </a:r>
                      <a:endParaRPr b="0" lang="en-US" sz="1800" spc="-1" strike="noStrike">
                        <a:solidFill>
                          <a:srgbClr val="ce181e"/>
                        </a:solidFill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8" name="Table 6"/>
          <p:cNvGraphicFramePr/>
          <p:nvPr/>
        </p:nvGraphicFramePr>
        <p:xfrm>
          <a:off x="806400" y="4219560"/>
          <a:ext cx="3657240" cy="504360"/>
        </p:xfrm>
        <a:graphic>
          <a:graphicData uri="http://schemas.openxmlformats.org/drawingml/2006/table">
            <a:tbl>
              <a:tblPr/>
              <a:tblGrid>
                <a:gridCol w="457200"/>
                <a:gridCol w="457560"/>
                <a:gridCol w="457200"/>
                <a:gridCol w="457560"/>
                <a:gridCol w="457200"/>
                <a:gridCol w="457560"/>
                <a:gridCol w="457200"/>
                <a:gridCol w="455760"/>
              </a:tblGrid>
              <a:tr h="504360"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latin typeface="Arial"/>
                          <a:ea typeface="微軟正黑體"/>
                        </a:rPr>
                        <a:t>1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微軟正黑體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latin typeface="Arial"/>
                          <a:ea typeface="微軟正黑體"/>
                        </a:rPr>
                        <a:t>3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latin typeface="Arial"/>
                          <a:ea typeface="微軟正黑體"/>
                        </a:rPr>
                        <a:t>3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latin typeface="Arial"/>
                          <a:ea typeface="微軟正黑體"/>
                        </a:rPr>
                        <a:t>4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ce181e"/>
                          </a:solidFill>
                          <a:latin typeface="Arial"/>
                          <a:ea typeface="微軟正黑體"/>
                        </a:rPr>
                        <a:t>4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latin typeface="Arial"/>
                          <a:ea typeface="微軟正黑體"/>
                        </a:rPr>
                        <a:t>2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ce181e"/>
                          </a:solidFill>
                          <a:latin typeface="Arial"/>
                          <a:ea typeface="微軟正黑體"/>
                        </a:rPr>
                        <a:t>2</a:t>
                      </a:r>
                      <a:endParaRPr b="0" lang="en-US" sz="1800" spc="-1" strike="noStrike">
                        <a:solidFill>
                          <a:srgbClr val="ce181e"/>
                        </a:solidFill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9" name="Table 7"/>
          <p:cNvGraphicFramePr/>
          <p:nvPr/>
        </p:nvGraphicFramePr>
        <p:xfrm>
          <a:off x="792000" y="5370480"/>
          <a:ext cx="3656880" cy="504000"/>
        </p:xfrm>
        <a:graphic>
          <a:graphicData uri="http://schemas.openxmlformats.org/drawingml/2006/table">
            <a:tbl>
              <a:tblPr/>
              <a:tblGrid>
                <a:gridCol w="457200"/>
                <a:gridCol w="457560"/>
                <a:gridCol w="457200"/>
                <a:gridCol w="457560"/>
                <a:gridCol w="457200"/>
                <a:gridCol w="457560"/>
                <a:gridCol w="457200"/>
                <a:gridCol w="455760"/>
              </a:tblGrid>
              <a:tr h="504360"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latin typeface="Arial"/>
                          <a:ea typeface="微軟正黑體"/>
                        </a:rPr>
                        <a:t>1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latin typeface="Arial"/>
                          <a:ea typeface="微軟正黑體"/>
                        </a:rPr>
                        <a:t>1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latin typeface="Arial"/>
                          <a:ea typeface="微軟正黑體"/>
                        </a:rPr>
                        <a:t>3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微軟正黑體"/>
                        </a:rPr>
                        <a:t>3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latin typeface="Arial"/>
                          <a:ea typeface="微軟正黑體"/>
                        </a:rPr>
                        <a:t>4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latin typeface="Arial"/>
                          <a:ea typeface="微軟正黑體"/>
                        </a:rPr>
                        <a:t>4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latin typeface="Arial"/>
                          <a:ea typeface="微軟正黑體"/>
                        </a:rPr>
                        <a:t>2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 lIns="90000" rIns="90000" tIns="62640" bIns="46800" anchor="ctr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微軟正黑體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solidFill>
                      <a:srgbClr val="ffff6d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6781680" y="632448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/>
            <a:fld id="{85AD8E74-A329-4A78-B3FB-79BD58FEE2AA}" type="slidenum">
              <a:rPr b="0" lang="zh-TW" sz="1400" spc="-1" strike="noStrike">
                <a:solidFill>
                  <a:srgbClr val="00e4a8"/>
                </a:solidFill>
                <a:latin typeface="Tahoma"/>
              </a:rPr>
              <a:t>&lt;編號&gt;</a:t>
            </a:fld>
            <a:endParaRPr b="0" lang="en-US" sz="1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380880" y="685800"/>
            <a:ext cx="8077320" cy="5622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Autofit/>
          </a:bodyPr>
          <a:p>
            <a:pPr>
              <a:lnSpc>
                <a:spcPct val="90000"/>
              </a:lnSpc>
              <a:spcBef>
                <a:spcPts val="598"/>
              </a:spcBef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解法範例：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無。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  <a:p>
            <a:pPr>
              <a:lnSpc>
                <a:spcPct val="90000"/>
              </a:lnSpc>
              <a:spcBef>
                <a:spcPts val="598"/>
              </a:spcBef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討論：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無。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  <a:p>
            <a:pPr marL="342720" indent="-341280">
              <a:lnSpc>
                <a:spcPct val="90000"/>
              </a:lnSpc>
              <a:spcBef>
                <a:spcPts val="598"/>
              </a:spcBef>
            </a:pP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2591</TotalTime>
  <Application>LibreOffice/6.1.4.2$Windows_X86_64 LibreOffice_project/9d0f32d1f0b509096fd65e0d4bec26ddd1938fd3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cby</dc:creator>
  <dc:description/>
  <dc:language>zh-TW</dc:language>
  <cp:lastModifiedBy/>
  <dcterms:modified xsi:type="dcterms:W3CDTF">2019-05-31T15:02:34Z</dcterms:modified>
  <cp:revision>116</cp:revision>
  <dc:subject/>
  <dc:title>chap 3 Greedy methods</dc:title>
</cp:coreProperties>
</file>