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0" r:id="rId4"/>
    <p:sldId id="311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F457C2-BC14-5FBB-358A-1C11B2C7199E}" v="1" dt="2019-04-16T16:02:06.1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66" d="100"/>
          <a:sy n="66" d="100"/>
        </p:scale>
        <p:origin x="-40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吳政軒" userId="S::b063040049@student.nsysu.edu.tw::720a88f8-a256-415e-925e-6d05d69800e9" providerId="AD" clId="Web-{BEF457C2-BC14-5FBB-358A-1C11B2C7199E}"/>
    <pc:docChg chg="addSld delSld modSld">
      <pc:chgData name="吳政軒" userId="S::b063040049@student.nsysu.edu.tw::720a88f8-a256-415e-925e-6d05d69800e9" providerId="AD" clId="Web-{BEF457C2-BC14-5FBB-358A-1C11B2C7199E}" dt="2019-04-16T16:08:25.397" v="746" actId="1076"/>
      <pc:docMkLst>
        <pc:docMk/>
      </pc:docMkLst>
      <pc:sldChg chg="modSp">
        <pc:chgData name="吳政軒" userId="S::b063040049@student.nsysu.edu.tw::720a88f8-a256-415e-925e-6d05d69800e9" providerId="AD" clId="Web-{BEF457C2-BC14-5FBB-358A-1C11B2C7199E}" dt="2019-04-16T15:46:59.456" v="402" actId="20577"/>
        <pc:sldMkLst>
          <pc:docMk/>
          <pc:sldMk cId="0" sldId="307"/>
        </pc:sldMkLst>
        <pc:spChg chg="mod">
          <ac:chgData name="吳政軒" userId="S::b063040049@student.nsysu.edu.tw::720a88f8-a256-415e-925e-6d05d69800e9" providerId="AD" clId="Web-{BEF457C2-BC14-5FBB-358A-1C11B2C7199E}" dt="2019-04-16T15:05:23.619" v="12" actId="20577"/>
          <ac:spMkLst>
            <pc:docMk/>
            <pc:sldMk cId="0" sldId="307"/>
            <ac:spMk id="3075" creationId="{3E6CA58C-BDF1-4A95-B21B-1C4EFDD65335}"/>
          </ac:spMkLst>
        </pc:spChg>
        <pc:spChg chg="mod">
          <ac:chgData name="吳政軒" userId="S::b063040049@student.nsysu.edu.tw::720a88f8-a256-415e-925e-6d05d69800e9" providerId="AD" clId="Web-{BEF457C2-BC14-5FBB-358A-1C11B2C7199E}" dt="2019-04-16T15:46:59.456" v="402" actId="20577"/>
          <ac:spMkLst>
            <pc:docMk/>
            <pc:sldMk cId="0" sldId="307"/>
            <ac:spMk id="3076" creationId="{278840EF-4ED6-41A2-8934-73CE96B40BF2}"/>
          </ac:spMkLst>
        </pc:spChg>
      </pc:sldChg>
      <pc:sldChg chg="addSp delSp modSp">
        <pc:chgData name="吳政軒" userId="S::b063040049@student.nsysu.edu.tw::720a88f8-a256-415e-925e-6d05d69800e9" providerId="AD" clId="Web-{BEF457C2-BC14-5FBB-358A-1C11B2C7199E}" dt="2019-04-16T15:55:27.067" v="529" actId="20577"/>
        <pc:sldMkLst>
          <pc:docMk/>
          <pc:sldMk cId="0" sldId="309"/>
        </pc:sldMkLst>
        <pc:spChg chg="mod">
          <ac:chgData name="吳政軒" userId="S::b063040049@student.nsysu.edu.tw::720a88f8-a256-415e-925e-6d05d69800e9" providerId="AD" clId="Web-{BEF457C2-BC14-5FBB-358A-1C11B2C7199E}" dt="2019-04-16T15:55:27.067" v="529" actId="20577"/>
          <ac:spMkLst>
            <pc:docMk/>
            <pc:sldMk cId="0" sldId="309"/>
            <ac:spMk id="4099" creationId="{214500B7-2298-4CE6-94F3-BC82C76E4E3D}"/>
          </ac:spMkLst>
        </pc:spChg>
        <pc:picChg chg="add del mod">
          <ac:chgData name="吳政軒" userId="S::b063040049@student.nsysu.edu.tw::720a88f8-a256-415e-925e-6d05d69800e9" providerId="AD" clId="Web-{BEF457C2-BC14-5FBB-358A-1C11B2C7199E}" dt="2019-04-16T15:14:43.887" v="166"/>
          <ac:picMkLst>
            <pc:docMk/>
            <pc:sldMk cId="0" sldId="309"/>
            <ac:picMk id="2" creationId="{F5D3930A-4911-4912-B8CF-A539B08F9A90}"/>
          </ac:picMkLst>
        </pc:picChg>
        <pc:picChg chg="add mod">
          <ac:chgData name="吳政軒" userId="S::b063040049@student.nsysu.edu.tw::720a88f8-a256-415e-925e-6d05d69800e9" providerId="AD" clId="Web-{BEF457C2-BC14-5FBB-358A-1C11B2C7199E}" dt="2019-04-16T15:43:39.346" v="374" actId="1076"/>
          <ac:picMkLst>
            <pc:docMk/>
            <pc:sldMk cId="0" sldId="309"/>
            <ac:picMk id="4" creationId="{34B7A57C-0BB8-4261-83D6-080588BA6924}"/>
          </ac:picMkLst>
        </pc:picChg>
        <pc:picChg chg="add mod">
          <ac:chgData name="吳政軒" userId="S::b063040049@student.nsysu.edu.tw::720a88f8-a256-415e-925e-6d05d69800e9" providerId="AD" clId="Web-{BEF457C2-BC14-5FBB-358A-1C11B2C7199E}" dt="2019-04-16T15:43:42.877" v="375" actId="1076"/>
          <ac:picMkLst>
            <pc:docMk/>
            <pc:sldMk cId="0" sldId="309"/>
            <ac:picMk id="6" creationId="{F97375E8-C850-4F30-8990-3ADA93D668DE}"/>
          </ac:picMkLst>
        </pc:picChg>
      </pc:sldChg>
      <pc:sldChg chg="delSp modSp new">
        <pc:chgData name="吳政軒" userId="S::b063040049@student.nsysu.edu.tw::720a88f8-a256-415e-925e-6d05d69800e9" providerId="AD" clId="Web-{BEF457C2-BC14-5FBB-358A-1C11B2C7199E}" dt="2019-04-16T16:02:52.318" v="719" actId="20577"/>
        <pc:sldMkLst>
          <pc:docMk/>
          <pc:sldMk cId="1524918722" sldId="310"/>
        </pc:sldMkLst>
        <pc:spChg chg="del">
          <ac:chgData name="吳政軒" userId="S::b063040049@student.nsysu.edu.tw::720a88f8-a256-415e-925e-6d05d69800e9" providerId="AD" clId="Web-{BEF457C2-BC14-5FBB-358A-1C11B2C7199E}" dt="2019-04-16T15:46:07.737" v="383"/>
          <ac:spMkLst>
            <pc:docMk/>
            <pc:sldMk cId="1524918722" sldId="310"/>
            <ac:spMk id="2" creationId="{8A72E982-0AD7-437C-9372-371DABEFE3FE}"/>
          </ac:spMkLst>
        </pc:spChg>
        <pc:spChg chg="mod">
          <ac:chgData name="吳政軒" userId="S::b063040049@student.nsysu.edu.tw::720a88f8-a256-415e-925e-6d05d69800e9" providerId="AD" clId="Web-{BEF457C2-BC14-5FBB-358A-1C11B2C7199E}" dt="2019-04-16T16:02:52.318" v="719" actId="20577"/>
          <ac:spMkLst>
            <pc:docMk/>
            <pc:sldMk cId="1524918722" sldId="310"/>
            <ac:spMk id="3" creationId="{F46307AE-E80A-4F83-9531-470676FC1685}"/>
          </ac:spMkLst>
        </pc:spChg>
      </pc:sldChg>
      <pc:sldChg chg="addSp new del">
        <pc:chgData name="吳政軒" userId="S::b063040049@student.nsysu.edu.tw::720a88f8-a256-415e-925e-6d05d69800e9" providerId="AD" clId="Web-{BEF457C2-BC14-5FBB-358A-1C11B2C7199E}" dt="2019-04-16T15:44:35.424" v="378"/>
        <pc:sldMkLst>
          <pc:docMk/>
          <pc:sldMk cId="3751065523" sldId="310"/>
        </pc:sldMkLst>
        <pc:spChg chg="add">
          <ac:chgData name="吳政軒" userId="S::b063040049@student.nsysu.edu.tw::720a88f8-a256-415e-925e-6d05d69800e9" providerId="AD" clId="Web-{BEF457C2-BC14-5FBB-358A-1C11B2C7199E}" dt="2019-04-16T15:44:29.518" v="377"/>
          <ac:spMkLst>
            <pc:docMk/>
            <pc:sldMk cId="3751065523" sldId="310"/>
            <ac:spMk id="3" creationId="{F59109AC-26C5-4C0A-AE5C-F0D4A0F07DBE}"/>
          </ac:spMkLst>
        </pc:spChg>
      </pc:sldChg>
      <pc:sldChg chg="addSp delSp modSp new">
        <pc:chgData name="吳政軒" userId="S::b063040049@student.nsysu.edu.tw::720a88f8-a256-415e-925e-6d05d69800e9" providerId="AD" clId="Web-{BEF457C2-BC14-5FBB-358A-1C11B2C7199E}" dt="2019-04-16T16:08:25.397" v="746" actId="1076"/>
        <pc:sldMkLst>
          <pc:docMk/>
          <pc:sldMk cId="3024211789" sldId="311"/>
        </pc:sldMkLst>
        <pc:spChg chg="del">
          <ac:chgData name="吳政軒" userId="S::b063040049@student.nsysu.edu.tw::720a88f8-a256-415e-925e-6d05d69800e9" providerId="AD" clId="Web-{BEF457C2-BC14-5FBB-358A-1C11B2C7199E}" dt="2019-04-16T16:06:15.178" v="721"/>
          <ac:spMkLst>
            <pc:docMk/>
            <pc:sldMk cId="3024211789" sldId="311"/>
            <ac:spMk id="2" creationId="{9C12350F-8DF3-4688-A843-9D13AC6B954D}"/>
          </ac:spMkLst>
        </pc:spChg>
        <pc:spChg chg="mod">
          <ac:chgData name="吳政軒" userId="S::b063040049@student.nsysu.edu.tw::720a88f8-a256-415e-925e-6d05d69800e9" providerId="AD" clId="Web-{BEF457C2-BC14-5FBB-358A-1C11B2C7199E}" dt="2019-04-16T16:06:52.428" v="733" actId="20577"/>
          <ac:spMkLst>
            <pc:docMk/>
            <pc:sldMk cId="3024211789" sldId="311"/>
            <ac:spMk id="3" creationId="{7A79AF4F-5453-44E7-9EC3-A98FD1B88777}"/>
          </ac:spMkLst>
        </pc:spChg>
        <pc:picChg chg="add mod">
          <ac:chgData name="吳政軒" userId="S::b063040049@student.nsysu.edu.tw::720a88f8-a256-415e-925e-6d05d69800e9" providerId="AD" clId="Web-{BEF457C2-BC14-5FBB-358A-1C11B2C7199E}" dt="2019-04-16T16:08:25.397" v="746" actId="1076"/>
          <ac:picMkLst>
            <pc:docMk/>
            <pc:sldMk cId="3024211789" sldId="311"/>
            <ac:picMk id="5" creationId="{1599E2BB-3BC6-496A-9379-C2920A815831}"/>
          </ac:picMkLst>
        </pc:picChg>
        <pc:picChg chg="add mod">
          <ac:chgData name="吳政軒" userId="S::b063040049@student.nsysu.edu.tw::720a88f8-a256-415e-925e-6d05d69800e9" providerId="AD" clId="Web-{BEF457C2-BC14-5FBB-358A-1C11B2C7199E}" dt="2019-04-16T16:07:56.741" v="741" actId="1076"/>
          <ac:picMkLst>
            <pc:docMk/>
            <pc:sldMk cId="3024211789" sldId="311"/>
            <ac:picMk id="7" creationId="{844E5CA7-3EB3-4B2D-AD80-8675A093C4D5}"/>
          </ac:picMkLst>
        </pc:picChg>
      </pc:sldChg>
    </pc:docChg>
  </pc:docChgLst>
  <pc:docChgLst>
    <pc:chgData name="吳政軒" userId="S::b063040049@student.nsysu.edu.tw::720a88f8-a256-415e-925e-6d05d69800e9" providerId="AD" clId="Web-{74204012-0F72-565E-FD86-8531AA61A9F7}"/>
    <pc:docChg chg="modSld">
      <pc:chgData name="吳政軒" userId="S::b063040049@student.nsysu.edu.tw::720a88f8-a256-415e-925e-6d05d69800e9" providerId="AD" clId="Web-{74204012-0F72-565E-FD86-8531AA61A9F7}" dt="2019-04-25T12:25:19.232" v="48" actId="1076"/>
      <pc:docMkLst>
        <pc:docMk/>
      </pc:docMkLst>
      <pc:sldChg chg="addSp modSp">
        <pc:chgData name="吳政軒" userId="S::b063040049@student.nsysu.edu.tw::720a88f8-a256-415e-925e-6d05d69800e9" providerId="AD" clId="Web-{74204012-0F72-565E-FD86-8531AA61A9F7}" dt="2019-04-25T12:25:19.232" v="48" actId="1076"/>
        <pc:sldMkLst>
          <pc:docMk/>
          <pc:sldMk cId="0" sldId="309"/>
        </pc:sldMkLst>
        <pc:picChg chg="add mod">
          <ac:chgData name="吳政軒" userId="S::b063040049@student.nsysu.edu.tw::720a88f8-a256-415e-925e-6d05d69800e9" providerId="AD" clId="Web-{74204012-0F72-565E-FD86-8531AA61A9F7}" dt="2019-04-25T12:16:05.559" v="4" actId="1076"/>
          <ac:picMkLst>
            <pc:docMk/>
            <pc:sldMk cId="0" sldId="309"/>
            <ac:picMk id="2" creationId="{6D750DA2-BE91-4F9A-A403-89C5B44F4EBB}"/>
          </ac:picMkLst>
        </pc:picChg>
        <pc:picChg chg="mod">
          <ac:chgData name="吳政軒" userId="S::b063040049@student.nsysu.edu.tw::720a88f8-a256-415e-925e-6d05d69800e9" providerId="AD" clId="Web-{74204012-0F72-565E-FD86-8531AA61A9F7}" dt="2019-04-25T12:25:19.232" v="48" actId="1076"/>
          <ac:picMkLst>
            <pc:docMk/>
            <pc:sldMk cId="0" sldId="309"/>
            <ac:picMk id="6" creationId="{F97375E8-C850-4F30-8990-3ADA93D668DE}"/>
          </ac:picMkLst>
        </pc:picChg>
      </pc:sldChg>
      <pc:sldChg chg="modSp">
        <pc:chgData name="吳政軒" userId="S::b063040049@student.nsysu.edu.tw::720a88f8-a256-415e-925e-6d05d69800e9" providerId="AD" clId="Web-{74204012-0F72-565E-FD86-8531AA61A9F7}" dt="2019-04-25T12:21:02.490" v="45" actId="20577"/>
        <pc:sldMkLst>
          <pc:docMk/>
          <pc:sldMk cId="1524918722" sldId="310"/>
        </pc:sldMkLst>
        <pc:spChg chg="mod">
          <ac:chgData name="吳政軒" userId="S::b063040049@student.nsysu.edu.tw::720a88f8-a256-415e-925e-6d05d69800e9" providerId="AD" clId="Web-{74204012-0F72-565E-FD86-8531AA61A9F7}" dt="2019-04-25T12:21:02.490" v="45" actId="20577"/>
          <ac:spMkLst>
            <pc:docMk/>
            <pc:sldMk cId="1524918722" sldId="310"/>
            <ac:spMk id="3" creationId="{F46307AE-E80A-4F83-9531-470676FC168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5AFA0861-9932-46C7-8192-7DB14AFF7D1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42C9FE33-2F8A-40C6-86B6-4A06CAA7E02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26D98657-8D7B-455B-A4A8-EEE0E910DB5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D13A876C-2034-4102-A9C6-03ED6B716A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76A529E4-220B-4A17-81D4-8133E5C7B13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053BE43D-D652-46DB-91A2-885AAE7D75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015D01-1FDC-4C7D-A495-05FB7A729431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C1730251-BD3F-404C-BF7E-CBFBCC5395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46471D1-4375-49D7-B17C-9A4F62CBE573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E1912E88-A23D-4029-B2B2-BD9176C6AF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5A3DCCA2-CE32-4866-A7FE-705D33B0DC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6C492A42-528D-4CB5-8BD3-AD44DE5961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688F7DD-DC02-4C43-BFB5-AC9CBBF60F27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C06A059-552E-4A14-847C-4047A261E3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92322B6B-2932-49B6-B8BC-D37BA7A021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75546EB5-1563-4178-8B2F-8B0515F0D451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447E4E7C-BCA5-4BD3-87CC-2A6CB96EC0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643FFF89-DEE4-47B0-9631-8F6487C36C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161EAC21-056A-4272-A125-46FFEBB5ED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32177D33-7719-49B3-A00C-33469D632E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24BB4EEC-3114-409F-9804-F41BEDAABF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7AFD996F-5CC5-4B29-AFE1-A43573437C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4BCCBB13-570A-495C-94FA-13189D388E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27BE12D1-6E84-494D-B332-395F8E9370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B58B824D-51F8-4BD1-8A3F-E993E192607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2088B6F1-46AA-4922-9004-B810A11434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34F4E0-F9F6-473B-A144-2F237EF6D34C}" type="datetime1">
              <a:rPr lang="zh-TW" altLang="en-US"/>
              <a:pPr>
                <a:defRPr/>
              </a:pPr>
              <a:t>2019/4/25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DB89E37B-2167-468F-9B81-75423B33D5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F69EB812-24CA-43BE-B7B4-13622EF238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E538537-ED17-415F-B6E2-3256014E537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0828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91BF795-4841-49A8-97AE-B0DF725EB7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B9A22-951C-47D5-B5FA-B4C6C7CBC4FD}" type="datetime1">
              <a:rPr lang="zh-TW" altLang="en-US"/>
              <a:pPr>
                <a:defRPr/>
              </a:pPr>
              <a:t>2019/4/25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8624641-7078-41A7-99F2-956AAE6FEC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DECBDC7-0A3C-4E1A-AE00-04430EC9BC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ABE0F4-60DE-46E8-A57C-FA34E7700FC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5826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6E0C944-F093-467C-950C-22660DECDB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2049E-A125-4BC5-B0D7-8DF7C648B11B}" type="datetime1">
              <a:rPr lang="zh-TW" altLang="en-US"/>
              <a:pPr>
                <a:defRPr/>
              </a:pPr>
              <a:t>2019/4/25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5650AAE-4BDE-4809-B8BA-9CD7201D5A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A21543D-4E29-4489-8B75-5631759903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C8B4BC-77C8-4EEE-8CA6-F22D691B125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7595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C455EA2-C97D-4E0E-96B5-4EA673287F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1FB6E-4E43-4FC1-807A-D54531248678}" type="datetime1">
              <a:rPr lang="zh-TW" altLang="en-US"/>
              <a:pPr>
                <a:defRPr/>
              </a:pPr>
              <a:t>2019/4/25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E77C20C-4166-4093-A765-29EC3F45F1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11E4796D-7C62-4057-98A4-69D8799424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3E3752-1524-4E22-A88A-8078157ACC6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497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C1FE8A8-1CF3-4813-8388-3A89A6EF8E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70163-E39E-4522-BDB6-F2B3112CA26D}" type="datetime1">
              <a:rPr lang="zh-TW" altLang="en-US"/>
              <a:pPr>
                <a:defRPr/>
              </a:pPr>
              <a:t>2019/4/25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42BDA4F-804C-4354-8327-2C4C181D4D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449B221-2489-4F1F-A3E2-766E6D4D4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991113-3062-4C4F-8B66-3B170BD8255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6105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06E21CF-9ABB-45BC-B1A9-39C2B6DD86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F9049-6373-4703-B4D8-97E87AD1E38B}" type="datetime1">
              <a:rPr lang="zh-TW" altLang="en-US"/>
              <a:pPr>
                <a:defRPr/>
              </a:pPr>
              <a:t>2019/4/25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92B0DAF-B2FA-4CC5-A034-72C5172CBC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A5E4F4E-FA9A-44A4-9D79-ED24ED7673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AB32C3-FD50-4351-A39B-141E5FAC45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20707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922C2B6F-7BA4-4AA8-9649-64CE85756C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535E0-AC2B-457D-9499-636F608C601F}" type="datetime1">
              <a:rPr lang="zh-TW" altLang="en-US"/>
              <a:pPr>
                <a:defRPr/>
              </a:pPr>
              <a:t>2019/4/25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CE1E4E3C-C806-4A9C-B4F0-F0374EC99A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123A250D-8E4F-4368-99CF-269E75A382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D72F21-4FA6-496F-B38A-267561FE80C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77262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1C65ACD-0632-4A4D-BB17-543D77DAF6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77861-C486-40A1-BDB9-70DB927B95C8}" type="datetime1">
              <a:rPr lang="zh-TW" altLang="en-US"/>
              <a:pPr>
                <a:defRPr/>
              </a:pPr>
              <a:t>2019/4/25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2E8056B9-E761-4153-B5EA-47CFDBBBB4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AD42FD3B-8C07-4450-A9CD-32AC48C85E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58708B-52FD-4E2F-A38A-65130FF074D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9768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78C971E7-A954-465A-8788-2A6415C901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7ECB3-7C87-41BC-BCE9-21CA4DF0466C}" type="datetime1">
              <a:rPr lang="zh-TW" altLang="en-US"/>
              <a:pPr>
                <a:defRPr/>
              </a:pPr>
              <a:t>2019/4/25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10B05C00-F4FC-4468-BE7A-BB003A3A0F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66597AC-A2DF-4F7B-9F9B-C0E3838A0A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B05D61-6069-4104-98A8-45DDDCD5E2D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5534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89FD1BF-028A-4DA2-8310-1230795773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7A6AF-DDD0-4362-B738-3E856F4B55BA}" type="datetime1">
              <a:rPr lang="zh-TW" altLang="en-US"/>
              <a:pPr>
                <a:defRPr/>
              </a:pPr>
              <a:t>2019/4/25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6489D2F-096F-4AE3-9306-41D04919DC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FA75720-B811-44D7-B9DD-BEEF0269AE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6F3EF-810D-44E4-9AAF-A7E79B83329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7570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A3801CE-28BB-4396-95D1-169CAEB160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C4A42-ECC2-4062-937F-B9682B9CBB29}" type="datetime1">
              <a:rPr lang="zh-TW" altLang="en-US"/>
              <a:pPr>
                <a:defRPr/>
              </a:pPr>
              <a:t>2019/4/25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00FEE739-DF02-425C-9541-4BF84C7DE0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9DA4719-FA95-484F-A20F-45082E114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52BBDF-9D21-47CC-B98A-CF2CAAF590A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679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3A67EEEC-5015-41FC-9BDC-52F6312E7B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C30D976-7103-46ED-956E-326292608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076C46BA-64EA-4D65-AE6F-0D675ADB686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413BC4B-10DD-4D99-99BA-DB549777BCF1}" type="datetime1">
              <a:rPr lang="zh-TW" altLang="en-US"/>
              <a:pPr>
                <a:defRPr/>
              </a:pPr>
              <a:t>2019/4/25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E176F706-1199-4CDD-925B-5D4E0B0E349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2B03126F-236A-4F2A-9CFC-0492605A351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0B3C6BAE-278E-45D4-86B5-6561BD9714C1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6F280A85-559A-44CE-BAE3-53E7660CA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9A89AC6-1B9D-4AE7-A5BB-D44EB46EDFC7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E6CA58C-BDF1-4A95-B21B-1C4EFDD653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/>
                <a:cs typeface="Times New Roman"/>
              </a:rPr>
              <a:t>1757: </a:t>
            </a:r>
            <a:r>
              <a:rPr lang="en-US" b="1" dirty="0">
                <a:latin typeface="Times New Roman"/>
                <a:cs typeface="Times New Roman"/>
              </a:rPr>
              <a:t>Secret Chamber at Mount Rushmore</a:t>
            </a:r>
            <a:endParaRPr lang="en-US" altLang="zh-TW" b="1" dirty="0">
              <a:cs typeface="Tahoma"/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278840EF-4ED6-41A2-8934-73CE96B40B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>
                <a:solidFill>
                  <a:schemeClr val="hlink"/>
                </a:solidFill>
                <a:latin typeface="Times New Roman"/>
                <a:cs typeface="Times New Roman"/>
              </a:rPr>
              <a:t>★</a:t>
            </a:r>
            <a:r>
              <a:rPr lang="zh-TW" sz="2400">
                <a:solidFill>
                  <a:schemeClr val="hlink"/>
                </a:solidFill>
                <a:latin typeface="標楷體"/>
              </a:rPr>
              <a:t>★</a:t>
            </a:r>
            <a:r>
              <a:rPr lang="zh-TW" sz="2400">
                <a:solidFill>
                  <a:schemeClr val="hlink"/>
                </a:solidFill>
                <a:latin typeface="標楷體"/>
                <a:cs typeface="Times New Roman"/>
              </a:rPr>
              <a:t>★</a:t>
            </a:r>
            <a:r>
              <a:rPr lang="zh-TW" altLang="en-US" sz="2400">
                <a:solidFill>
                  <a:schemeClr val="hlink"/>
                </a:solidFill>
                <a:latin typeface="Times New Roman"/>
                <a:cs typeface="Times New Roman"/>
              </a:rPr>
              <a:t>☆☆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題組：</a:t>
            </a:r>
            <a:r>
              <a:rPr lang="en-US" altLang="zh-TW" sz="2400" dirty="0">
                <a:latin typeface="Times New Roman"/>
                <a:ea typeface="新細明體"/>
                <a:cs typeface="Times New Roman"/>
              </a:rPr>
              <a:t>Problem Set Archive with Online Judge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題號：</a:t>
            </a:r>
            <a:r>
              <a:rPr lang="en-US" altLang="zh-TW" sz="2400" dirty="0">
                <a:latin typeface="Times New Roman"/>
                <a:cs typeface="Times New Roman"/>
              </a:rPr>
              <a:t>1757: Secret Chamber at</a:t>
            </a:r>
            <a:r>
              <a:rPr lang="en-US" sz="2400" dirty="0">
                <a:latin typeface="Times New Roman"/>
                <a:cs typeface="Times New Roman"/>
              </a:rPr>
              <a:t> Mount Rushmore</a:t>
            </a:r>
            <a:endParaRPr lang="zh-TW" altLang="en-US" sz="2400" dirty="0">
              <a:latin typeface="Times New Roman"/>
              <a:cs typeface="Times New Roman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解題者：</a:t>
            </a:r>
            <a:r>
              <a:rPr lang="zh-TW" sz="2400">
                <a:latin typeface="標楷體"/>
                <a:cs typeface="Times New Roman"/>
              </a:rPr>
              <a:t>吳政</a:t>
            </a:r>
            <a:r>
              <a:rPr lang="zh-TW" altLang="en-US" sz="2400">
                <a:latin typeface="標楷體"/>
                <a:cs typeface="Times New Roman"/>
              </a:rPr>
              <a:t>軒</a:t>
            </a:r>
            <a:endParaRPr lang="zh-TW" altLang="en-US" sz="2400" b="1">
              <a:latin typeface="DFKai-SB"/>
              <a:ea typeface="新細明體" panose="02020500000000000000" pitchFamily="18" charset="-120"/>
              <a:cs typeface="Times New Roman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解題日期：</a:t>
            </a:r>
            <a:r>
              <a:rPr lang="zh-TW" altLang="en-US" sz="2400">
                <a:latin typeface="Times New Roman"/>
                <a:cs typeface="Times New Roman"/>
              </a:rPr>
              <a:t>20</a:t>
            </a:r>
            <a:r>
              <a:rPr lang="en-US" altLang="zh-TW" sz="2400" dirty="0">
                <a:latin typeface="Times New Roman"/>
                <a:cs typeface="Times New Roman"/>
              </a:rPr>
              <a:t>19</a:t>
            </a:r>
            <a:r>
              <a:rPr lang="zh-TW" altLang="en-US" sz="2400">
                <a:latin typeface="Times New Roman"/>
                <a:cs typeface="Times New Roman"/>
              </a:rPr>
              <a:t>年4月25日</a:t>
            </a:r>
            <a:endParaRPr lang="zh-TW" altLang="en-US" sz="2400">
              <a:latin typeface="Times New Roman"/>
              <a:ea typeface="新細明體" panose="02020500000000000000" pitchFamily="18" charset="-120"/>
              <a:cs typeface="Times New Roman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題意：</a:t>
            </a:r>
            <a:r>
              <a:rPr lang="zh-TW" altLang="en-US" sz="2400">
                <a:latin typeface="Times New Roman"/>
                <a:cs typeface="Times New Roman"/>
              </a:rPr>
              <a:t>給定兩個正整數m(1~500),</a:t>
            </a:r>
            <a:r>
              <a:rPr lang="en-US" altLang="zh-TW" sz="2400" dirty="0">
                <a:latin typeface="Times New Roman"/>
                <a:cs typeface="Times New Roman"/>
              </a:rPr>
              <a:t>n(1~50)</a:t>
            </a:r>
            <a:r>
              <a:rPr lang="en-US" altLang="zh-TW" sz="2400" dirty="0">
                <a:latin typeface="DFKai-SB"/>
                <a:cs typeface="Times New Roman"/>
              </a:rPr>
              <a:t>，</a:t>
            </a:r>
            <a:r>
              <a:rPr lang="en-US" altLang="zh-TW" sz="2400" dirty="0" err="1">
                <a:latin typeface="DFKai-SB"/>
                <a:cs typeface="Times New Roman"/>
              </a:rPr>
              <a:t>接下來m行各有兩個英文字母</a:t>
            </a:r>
            <a:r>
              <a:rPr lang="en-US" altLang="zh-TW" sz="2400" dirty="0" err="1">
                <a:latin typeface="Times New Roman"/>
                <a:cs typeface="Times New Roman"/>
              </a:rPr>
              <a:t>s,t</a:t>
            </a:r>
            <a:r>
              <a:rPr lang="en-US" altLang="zh-TW" sz="2400" dirty="0" err="1">
                <a:latin typeface="DFKai-SB"/>
                <a:cs typeface="Times New Roman"/>
              </a:rPr>
              <a:t>，表示s可以轉換成</a:t>
            </a:r>
            <a:r>
              <a:rPr lang="en-US" altLang="zh-TW" sz="2400" dirty="0" err="1">
                <a:latin typeface="Times New Roman"/>
                <a:cs typeface="Times New Roman"/>
              </a:rPr>
              <a:t>t，最後有n</a:t>
            </a:r>
            <a:r>
              <a:rPr lang="en-US" altLang="zh-TW" sz="2400" dirty="0" err="1">
                <a:latin typeface="DFKai-SB"/>
                <a:cs typeface="Times New Roman"/>
              </a:rPr>
              <a:t>行，每行兩個字串</a:t>
            </a:r>
            <a:r>
              <a:rPr lang="en-US" altLang="zh-TW" sz="2400" dirty="0" err="1">
                <a:latin typeface="Times New Roman"/>
                <a:cs typeface="Times New Roman"/>
              </a:rPr>
              <a:t>p,q</a:t>
            </a:r>
            <a:r>
              <a:rPr lang="en-US" altLang="zh-TW" sz="2400" dirty="0" err="1">
                <a:latin typeface="DFKai-SB"/>
                <a:cs typeface="Times New Roman"/>
              </a:rPr>
              <a:t>，問</a:t>
            </a:r>
            <a:r>
              <a:rPr lang="en-US" altLang="zh-TW" sz="2400" dirty="0" err="1">
                <a:latin typeface="Times New Roman"/>
                <a:cs typeface="Times New Roman"/>
              </a:rPr>
              <a:t>p</a:t>
            </a:r>
            <a:r>
              <a:rPr lang="en-US" altLang="zh-TW" sz="2400" dirty="0" err="1">
                <a:latin typeface="DFKai-SB"/>
                <a:cs typeface="Times New Roman"/>
              </a:rPr>
              <a:t>是否可藉由上述轉換規則轉換成</a:t>
            </a:r>
            <a:r>
              <a:rPr lang="en-US" altLang="zh-TW" sz="2400" dirty="0" err="1">
                <a:latin typeface="Times New Roman"/>
                <a:cs typeface="Times New Roman"/>
              </a:rPr>
              <a:t>q</a:t>
            </a:r>
            <a:br>
              <a:rPr lang="en-US" altLang="zh-TW" sz="2400" dirty="0">
                <a:latin typeface="Times New Roman"/>
                <a:cs typeface="Times New Roman"/>
              </a:rPr>
            </a:br>
            <a:r>
              <a:rPr lang="en-US" altLang="zh-TW" sz="2400" dirty="0" err="1">
                <a:latin typeface="Times New Roman"/>
                <a:cs typeface="Times New Roman"/>
              </a:rPr>
              <a:t>字母保證只有小寫的a</a:t>
            </a:r>
            <a:r>
              <a:rPr lang="en-US" altLang="zh-TW" sz="2400" dirty="0">
                <a:latin typeface="Times New Roman"/>
                <a:cs typeface="Times New Roman"/>
              </a:rPr>
              <a:t>-z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F1909F56-2517-40CE-954D-1A36FC57A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770897C-2018-4AD7-87AA-29E62E6E5BA3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14500B7-2298-4CE6-94F3-BC82C76E4E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題意範例：</a:t>
            </a:r>
          </a:p>
          <a:p>
            <a:pPr>
              <a:lnSpc>
                <a:spcPct val="90000"/>
              </a:lnSpc>
            </a:pPr>
            <a:r>
              <a:rPr lang="zh-TW" altLang="en-US" sz="2400">
                <a:latin typeface="Times New Roman"/>
                <a:cs typeface="Times New Roman"/>
              </a:rPr>
              <a:t>(2)</a:t>
            </a:r>
            <a:r>
              <a:rPr lang="en-US" altLang="zh-TW" sz="2400" dirty="0">
                <a:latin typeface="Times New Roman"/>
                <a:cs typeface="Times New Roman"/>
              </a:rPr>
              <a:t>a</a:t>
            </a:r>
            <a:r>
              <a:rPr lang="zh-TW" altLang="en-US" sz="2400">
                <a:latin typeface="Times New Roman"/>
                <a:cs typeface="Times New Roman"/>
              </a:rPr>
              <a:t>無法變</a:t>
            </a:r>
            <a:r>
              <a:rPr lang="en-US" altLang="zh-TW" sz="2400" dirty="0">
                <a:latin typeface="標楷體"/>
                <a:cs typeface="Times New Roman"/>
              </a:rPr>
              <a:t>h</a:t>
            </a:r>
          </a:p>
          <a:p>
            <a:pPr>
              <a:lnSpc>
                <a:spcPct val="90000"/>
              </a:lnSpc>
            </a:pPr>
            <a:r>
              <a:rPr lang="zh-TW" altLang="en-US" sz="2400">
                <a:latin typeface="Times New Roman"/>
                <a:cs typeface="Times New Roman"/>
              </a:rPr>
              <a:t>(3)字數不相等</a:t>
            </a:r>
          </a:p>
          <a:p>
            <a:pPr>
              <a:lnSpc>
                <a:spcPct val="90000"/>
              </a:lnSpc>
            </a:pPr>
            <a:r>
              <a:rPr lang="zh-TW" altLang="en-US" sz="2400">
                <a:latin typeface="Times New Roman"/>
                <a:cs typeface="Times New Roman"/>
              </a:rPr>
              <a:t>(4)i可先轉成r再轉換成o</a:t>
            </a:r>
          </a:p>
        </p:txBody>
      </p:sp>
      <p:pic>
        <p:nvPicPr>
          <p:cNvPr id="4" name="圖片 4">
            <a:extLst>
              <a:ext uri="{FF2B5EF4-FFF2-40B4-BE49-F238E27FC236}">
                <a16:creationId xmlns:a16="http://schemas.microsoft.com/office/drawing/2014/main" id="{34B7A57C-0BB8-4261-83D6-080588BA69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4183" y="681219"/>
            <a:ext cx="1857254" cy="5437689"/>
          </a:xfrm>
          <a:prstGeom prst="rect">
            <a:avLst/>
          </a:prstGeom>
        </p:spPr>
      </p:pic>
      <p:pic>
        <p:nvPicPr>
          <p:cNvPr id="6" name="圖片 6">
            <a:extLst>
              <a:ext uri="{FF2B5EF4-FFF2-40B4-BE49-F238E27FC236}">
                <a16:creationId xmlns:a16="http://schemas.microsoft.com/office/drawing/2014/main" id="{F97375E8-C850-4F30-8990-3ADA93D668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3714" y="4395805"/>
            <a:ext cx="585180" cy="1716808"/>
          </a:xfrm>
          <a:prstGeom prst="rect">
            <a:avLst/>
          </a:prstGeom>
        </p:spPr>
      </p:pic>
      <p:pic>
        <p:nvPicPr>
          <p:cNvPr id="2" name="圖片 2" descr="一張含有 文字, 白板 的圖片&#10;&#10;描述是以非常高的可信度產生">
            <a:extLst>
              <a:ext uri="{FF2B5EF4-FFF2-40B4-BE49-F238E27FC236}">
                <a16:creationId xmlns:a16="http://schemas.microsoft.com/office/drawing/2014/main" id="{6D750DA2-BE91-4F9A-A403-89C5B44F4E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0704" y="2985807"/>
            <a:ext cx="4139705" cy="313680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46307AE-E80A-4F83-9531-470676FC1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530507"/>
            <a:ext cx="7772400" cy="5641693"/>
          </a:xfrm>
        </p:spPr>
        <p:txBody>
          <a:bodyPr/>
          <a:lstStyle/>
          <a:p>
            <a:r>
              <a:rPr lang="zh-TW" sz="2400" b="1">
                <a:solidFill>
                  <a:srgbClr val="3BA943"/>
                </a:solidFill>
                <a:latin typeface="標楷體"/>
                <a:cs typeface="Tahoma"/>
              </a:rPr>
              <a:t>解法：</a:t>
            </a:r>
            <a:r>
              <a:rPr lang="zh-TW" altLang="en-US" sz="2400">
                <a:cs typeface="Tahoma"/>
              </a:rPr>
              <a:t>可以把題目給的轉換規則視作一個有向圖(如上頁)，並建立一個關於字母轉換的二維陣列，利用矩陣乘法確定那些字母可以轉換</a:t>
            </a:r>
            <a:r>
              <a:rPr lang="zh-TW" altLang="en-US" sz="2400">
                <a:latin typeface="Times New Roman"/>
                <a:cs typeface="Tahoma"/>
              </a:rPr>
              <a:t>(eg.</a:t>
            </a:r>
            <a:r>
              <a:rPr lang="zh-TW" altLang="en-US" sz="2400">
                <a:cs typeface="Tahoma"/>
              </a:rPr>
              <a:t> 即問可否從這張圖上的某個點走到另一個點)，最後輸入字串將字串字元逐一查表確定是否可以轉換即可</a:t>
            </a:r>
          </a:p>
          <a:p>
            <a:r>
              <a:rPr lang="zh-TW" sz="2400" b="1">
                <a:solidFill>
                  <a:srgbClr val="3BA943"/>
                </a:solidFill>
                <a:latin typeface="標楷體"/>
                <a:cs typeface="Tahoma"/>
              </a:rPr>
              <a:t>解法範例：</a:t>
            </a:r>
            <a:r>
              <a:rPr lang="zh-TW" sz="2400">
                <a:latin typeface="標楷體"/>
                <a:cs typeface="Tahoma"/>
              </a:rPr>
              <a:t>無</a:t>
            </a:r>
          </a:p>
          <a:p>
            <a:r>
              <a:rPr lang="zh-TW" altLang="en-US" sz="2400" b="1">
                <a:solidFill>
                  <a:srgbClr val="3BA943"/>
                </a:solidFill>
                <a:latin typeface="標楷體"/>
                <a:cs typeface="Tahoma"/>
              </a:rPr>
              <a:t>討論：</a:t>
            </a:r>
            <a:br>
              <a:rPr lang="zh-TW" altLang="en-US" sz="2400" b="1" dirty="0">
                <a:solidFill>
                  <a:srgbClr val="3BA943"/>
                </a:solidFill>
                <a:latin typeface="標楷體"/>
                <a:cs typeface="Tahoma"/>
              </a:rPr>
            </a:br>
            <a:r>
              <a:rPr lang="zh-TW" altLang="en-US" sz="2400">
                <a:latin typeface="標楷體"/>
                <a:cs typeface="Tahoma"/>
              </a:rPr>
              <a:t>(1)題目並沒有規定給的字串長度必須相等(事實上範例測資就有長度不等的)</a:t>
            </a:r>
            <a:br>
              <a:rPr lang="zh-TW" altLang="en-US" sz="2400" dirty="0">
                <a:latin typeface="標楷體"/>
                <a:cs typeface="Tahoma"/>
              </a:rPr>
            </a:br>
            <a:r>
              <a:rPr lang="zh-TW" altLang="en-US" sz="2400">
                <a:latin typeface="標楷體"/>
                <a:cs typeface="Tahoma"/>
              </a:rPr>
              <a:t>(2)矩陣初始化不只有題目給的那些是</a:t>
            </a:r>
            <a:r>
              <a:rPr lang="zh-TW" altLang="en-US" sz="2400">
                <a:latin typeface="Times New Roman"/>
                <a:cs typeface="Tahoma"/>
              </a:rPr>
              <a:t>1</a:t>
            </a:r>
            <a:r>
              <a:rPr lang="zh-TW" altLang="en-US" sz="2400">
                <a:latin typeface="標楷體"/>
                <a:cs typeface="Tahoma"/>
              </a:rPr>
              <a:t>，還有自己到自己也是(下一頁的line34)</a:t>
            </a:r>
            <a:br>
              <a:rPr lang="zh-TW" altLang="en-US" sz="2400" dirty="0">
                <a:latin typeface="標楷體"/>
                <a:cs typeface="Tahoma"/>
              </a:rPr>
            </a:br>
            <a:r>
              <a:rPr lang="zh-TW" altLang="en-US" sz="2400">
                <a:latin typeface="標楷體"/>
                <a:cs typeface="Tahoma"/>
              </a:rPr>
              <a:t>(3)複雜度方面：矩陣乘法是</a:t>
            </a:r>
            <a:r>
              <a:rPr lang="zh-TW" altLang="en-US" sz="2400">
                <a:latin typeface="Times New Roman"/>
                <a:cs typeface="Tahoma"/>
              </a:rPr>
              <a:t>O(k^3), k=26</a:t>
            </a:r>
            <a:r>
              <a:rPr lang="zh-TW" altLang="en-US" sz="2400">
                <a:latin typeface="標楷體"/>
                <a:cs typeface="Tahoma"/>
              </a:rPr>
              <a:t>，因為只有</a:t>
            </a:r>
            <a:r>
              <a:rPr lang="zh-TW" altLang="en-US" sz="2400">
                <a:latin typeface="Times New Roman"/>
                <a:cs typeface="Tahoma"/>
              </a:rPr>
              <a:t>26</a:t>
            </a:r>
            <a:r>
              <a:rPr lang="zh-TW" altLang="en-US" sz="2400">
                <a:latin typeface="標楷體"/>
                <a:cs typeface="Tahoma"/>
              </a:rPr>
              <a:t>個字母；而字串比較是</a:t>
            </a:r>
            <a:r>
              <a:rPr lang="zh-TW" altLang="en-US" sz="2400">
                <a:latin typeface="Times New Roman"/>
                <a:cs typeface="Tahoma"/>
              </a:rPr>
              <a:t>O(s)</a:t>
            </a:r>
            <a:r>
              <a:rPr lang="zh-TW" altLang="en-US" sz="2400">
                <a:latin typeface="標楷體"/>
                <a:cs typeface="Tahoma"/>
              </a:rPr>
              <a:t>，其中</a:t>
            </a:r>
            <a:r>
              <a:rPr lang="zh-TW" altLang="en-US" sz="2400">
                <a:latin typeface="Times New Roman"/>
                <a:cs typeface="Tahoma"/>
              </a:rPr>
              <a:t>s</a:t>
            </a:r>
            <a:r>
              <a:rPr lang="zh-TW" altLang="en-US" sz="2400">
                <a:latin typeface="標楷體"/>
                <a:cs typeface="Tahoma"/>
              </a:rPr>
              <a:t>是字串長度較小的那個的長度</a:t>
            </a:r>
            <a:endParaRPr lang="zh-TW" altLang="en-US" sz="2400" dirty="0">
              <a:latin typeface="標楷體"/>
              <a:cs typeface="Tahoma"/>
            </a:endParaRPr>
          </a:p>
          <a:p>
            <a:endParaRPr lang="zh-TW" altLang="en-US" sz="2400" dirty="0">
              <a:solidFill>
                <a:srgbClr val="000000"/>
              </a:solidFill>
              <a:latin typeface="Tahoma"/>
              <a:cs typeface="Tahoma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2B214C3-08DD-4699-B2EA-2D1AED270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3752-1524-4E22-A88A-8078157ACC65}" type="slidenum">
              <a:rPr lang="zh-TW" altLang="en-US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24918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A79AF4F-5453-44E7-9EC3-A98FD1B88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694481"/>
            <a:ext cx="7772400" cy="5477719"/>
          </a:xfrm>
        </p:spPr>
        <p:txBody>
          <a:bodyPr/>
          <a:lstStyle/>
          <a:p>
            <a:r>
              <a:rPr lang="zh-TW" altLang="en-US">
                <a:solidFill>
                  <a:schemeClr val="accent5">
                    <a:lumMod val="50000"/>
                  </a:schemeClr>
                </a:solidFill>
                <a:cs typeface="Tahoma"/>
              </a:rPr>
              <a:t>部分程式碼：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A64AF7D-3D2B-4A0A-B585-F2111F938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E3752-1524-4E22-A88A-8078157ACC65}" type="slidenum">
              <a:rPr lang="zh-TW" altLang="en-US"/>
              <a:pPr/>
              <a:t>4</a:t>
            </a:fld>
            <a:endParaRPr lang="en-US" altLang="zh-TW"/>
          </a:p>
        </p:txBody>
      </p:sp>
      <p:pic>
        <p:nvPicPr>
          <p:cNvPr id="5" name="圖片 5">
            <a:extLst>
              <a:ext uri="{FF2B5EF4-FFF2-40B4-BE49-F238E27FC236}">
                <a16:creationId xmlns:a16="http://schemas.microsoft.com/office/drawing/2014/main" id="{1599E2BB-3BC6-496A-9379-C2920A815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3640" y="4722469"/>
            <a:ext cx="6939022" cy="2033289"/>
          </a:xfrm>
          <a:prstGeom prst="rect">
            <a:avLst/>
          </a:prstGeom>
        </p:spPr>
      </p:pic>
      <p:pic>
        <p:nvPicPr>
          <p:cNvPr id="7" name="圖片 7" descr="一張含有 地圖, 螢幕擷取畫面, 文字 的圖片&#10;&#10;描述是以高可信度產生">
            <a:extLst>
              <a:ext uri="{FF2B5EF4-FFF2-40B4-BE49-F238E27FC236}">
                <a16:creationId xmlns:a16="http://schemas.microsoft.com/office/drawing/2014/main" id="{844E5CA7-3EB3-4B2D-AD80-8675A093C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1970" y="408513"/>
            <a:ext cx="4874870" cy="4063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211789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2527</TotalTime>
  <Words>91</Words>
  <Application>Microsoft Office PowerPoint</Application>
  <PresentationFormat>如螢幕大小 (4:3)</PresentationFormat>
  <Paragraphs>18</Paragraphs>
  <Slides>4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Blends</vt:lpstr>
      <vt:lpstr>1757: Secret Chamber at Mount Rushmore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chifen</cp:lastModifiedBy>
  <cp:revision>457</cp:revision>
  <dcterms:created xsi:type="dcterms:W3CDTF">1601-01-01T00:00:00Z</dcterms:created>
  <dcterms:modified xsi:type="dcterms:W3CDTF">2019-04-25T12:25:19Z</dcterms:modified>
</cp:coreProperties>
</file>