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ahoma"/>
          <a:ea typeface="Tahoma"/>
          <a:cs typeface="Tahom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5E1"/>
          </a:solidFill>
        </a:fill>
      </a:tcStyle>
    </a:wholeTbl>
    <a:band2H>
      <a:tcTxStyle b="def" i="def"/>
      <a:tcStyle>
        <a:tcBdr/>
        <a:fill>
          <a:solidFill>
            <a:srgbClr val="E6FAF1"/>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ahoma"/>
          <a:ea typeface="Tahoma"/>
          <a:cs typeface="Tahom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ahoma"/>
          <a:ea typeface="Tahoma"/>
          <a:cs typeface="Tahom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ahoma"/>
          <a:ea typeface="Tahoma"/>
          <a:cs typeface="Tahom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Tahoma"/>
          <a:ea typeface="Tahoma"/>
          <a:cs typeface="Tahom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ahoma"/>
          <a:ea typeface="Tahoma"/>
          <a:cs typeface="Tahom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ahoma"/>
          <a:ea typeface="Tahoma"/>
          <a:cs typeface="Tahom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ahoma"/>
          <a:ea typeface="Tahoma"/>
          <a:cs typeface="Tahom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ahoma"/>
          <a:ea typeface="Tahoma"/>
          <a:cs typeface="Tahom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Tahoma"/>
          <a:ea typeface="Tahoma"/>
          <a:cs typeface="Tahom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ahoma"/>
          <a:ea typeface="Tahoma"/>
          <a:cs typeface="Tahom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ahoma"/>
          <a:ea typeface="Tahoma"/>
          <a:cs typeface="Tahom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6" name="Shape 36"/>
          <p:cNvSpPr/>
          <p:nvPr>
            <p:ph type="sldImg"/>
          </p:nvPr>
        </p:nvSpPr>
        <p:spPr>
          <a:xfrm>
            <a:off x="1143000" y="685800"/>
            <a:ext cx="4572000" cy="3429000"/>
          </a:xfrm>
          <a:prstGeom prst="rect">
            <a:avLst/>
          </a:prstGeom>
        </p:spPr>
        <p:txBody>
          <a:bodyPr/>
          <a:lstStyle/>
          <a:p>
            <a:pPr/>
          </a:p>
        </p:txBody>
      </p:sp>
      <p:sp>
        <p:nvSpPr>
          <p:cNvPr id="37" name="Shape 3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Times New Roman"/>
      </a:defRPr>
    </a:lvl1pPr>
    <a:lvl2pPr indent="228600" latinLnBrk="0">
      <a:spcBef>
        <a:spcPts val="400"/>
      </a:spcBef>
      <a:defRPr sz="1200">
        <a:latin typeface="+mj-lt"/>
        <a:ea typeface="+mj-ea"/>
        <a:cs typeface="+mj-cs"/>
        <a:sym typeface="Times New Roman"/>
      </a:defRPr>
    </a:lvl2pPr>
    <a:lvl3pPr indent="457200" latinLnBrk="0">
      <a:spcBef>
        <a:spcPts val="400"/>
      </a:spcBef>
      <a:defRPr sz="1200">
        <a:latin typeface="+mj-lt"/>
        <a:ea typeface="+mj-ea"/>
        <a:cs typeface="+mj-cs"/>
        <a:sym typeface="Times New Roman"/>
      </a:defRPr>
    </a:lvl3pPr>
    <a:lvl4pPr indent="685800" latinLnBrk="0">
      <a:spcBef>
        <a:spcPts val="400"/>
      </a:spcBef>
      <a:defRPr sz="1200">
        <a:latin typeface="+mj-lt"/>
        <a:ea typeface="+mj-ea"/>
        <a:cs typeface="+mj-cs"/>
        <a:sym typeface="Times New Roman"/>
      </a:defRPr>
    </a:lvl4pPr>
    <a:lvl5pPr indent="914400" latinLnBrk="0">
      <a:spcBef>
        <a:spcPts val="400"/>
      </a:spcBef>
      <a:defRPr sz="1200">
        <a:latin typeface="+mj-lt"/>
        <a:ea typeface="+mj-ea"/>
        <a:cs typeface="+mj-cs"/>
        <a:sym typeface="Times New Roman"/>
      </a:defRPr>
    </a:lvl5pPr>
    <a:lvl6pPr indent="1143000" latinLnBrk="0">
      <a:spcBef>
        <a:spcPts val="400"/>
      </a:spcBef>
      <a:defRPr sz="1200">
        <a:latin typeface="+mj-lt"/>
        <a:ea typeface="+mj-ea"/>
        <a:cs typeface="+mj-cs"/>
        <a:sym typeface="Times New Roman"/>
      </a:defRPr>
    </a:lvl6pPr>
    <a:lvl7pPr indent="1371600" latinLnBrk="0">
      <a:spcBef>
        <a:spcPts val="400"/>
      </a:spcBef>
      <a:defRPr sz="1200">
        <a:latin typeface="+mj-lt"/>
        <a:ea typeface="+mj-ea"/>
        <a:cs typeface="+mj-cs"/>
        <a:sym typeface="Times New Roman"/>
      </a:defRPr>
    </a:lvl7pPr>
    <a:lvl8pPr indent="1600200" latinLnBrk="0">
      <a:spcBef>
        <a:spcPts val="400"/>
      </a:spcBef>
      <a:defRPr sz="1200">
        <a:latin typeface="+mj-lt"/>
        <a:ea typeface="+mj-ea"/>
        <a:cs typeface="+mj-cs"/>
        <a:sym typeface="Times New Roman"/>
      </a:defRPr>
    </a:lvl8pPr>
    <a:lvl9pPr indent="1828800" latinLnBrk="0">
      <a:spcBef>
        <a:spcPts val="400"/>
      </a:spcBef>
      <a:defRPr sz="1200">
        <a:latin typeface="+mj-lt"/>
        <a:ea typeface="+mj-ea"/>
        <a:cs typeface="+mj-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幻燈片編號"/>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grpSp>
        <p:nvGrpSpPr>
          <p:cNvPr id="27" name="群組"/>
          <p:cNvGrpSpPr/>
          <p:nvPr/>
        </p:nvGrpSpPr>
        <p:grpSpPr>
          <a:xfrm>
            <a:off x="-1" y="2438400"/>
            <a:ext cx="9009064" cy="1052513"/>
            <a:chOff x="0" y="0"/>
            <a:chExt cx="9009062" cy="1052512"/>
          </a:xfrm>
        </p:grpSpPr>
        <p:grpSp>
          <p:nvGrpSpPr>
            <p:cNvPr id="20" name="群組"/>
            <p:cNvGrpSpPr/>
            <p:nvPr/>
          </p:nvGrpSpPr>
          <p:grpSpPr>
            <a:xfrm>
              <a:off x="293687" y="107950"/>
              <a:ext cx="712788" cy="474663"/>
              <a:chOff x="0" y="0"/>
              <a:chExt cx="712787" cy="474662"/>
            </a:xfrm>
          </p:grpSpPr>
          <p:sp>
            <p:nvSpPr>
              <p:cNvPr id="18" name="矩形"/>
              <p:cNvSpPr/>
              <p:nvPr/>
            </p:nvSpPr>
            <p:spPr>
              <a:xfrm>
                <a:off x="0" y="0"/>
                <a:ext cx="438639" cy="474663"/>
              </a:xfrm>
              <a:prstGeom prst="rect">
                <a:avLst/>
              </a:prstGeom>
              <a:solidFill>
                <a:srgbClr val="3333CC"/>
              </a:solidFill>
              <a:ln w="12700" cap="flat">
                <a:noFill/>
                <a:miter lim="400000"/>
              </a:ln>
              <a:effectLst/>
            </p:spPr>
            <p:txBody>
              <a:bodyPr wrap="square" lIns="45719" tIns="45719" rIns="45719" bIns="45719" numCol="1" anchor="ctr">
                <a:noAutofit/>
              </a:bodyPr>
              <a:lstStyle/>
              <a:p>
                <a:pPr>
                  <a:defRPr sz="1800"/>
                </a:pPr>
              </a:p>
            </p:txBody>
          </p:sp>
          <p:sp>
            <p:nvSpPr>
              <p:cNvPr id="19" name="矩形"/>
              <p:cNvSpPr/>
              <p:nvPr/>
            </p:nvSpPr>
            <p:spPr>
              <a:xfrm>
                <a:off x="383808" y="0"/>
                <a:ext cx="328980" cy="474663"/>
              </a:xfrm>
              <a:prstGeom prst="rect">
                <a:avLst/>
              </a:prstGeom>
              <a:gradFill flip="none" rotWithShape="1">
                <a:gsLst>
                  <a:gs pos="0">
                    <a:srgbClr val="FFFFFF"/>
                  </a:gs>
                  <a:gs pos="100000">
                    <a:srgbClr val="3333CC"/>
                  </a:gs>
                </a:gsLst>
                <a:lin ang="10800000" scaled="0"/>
              </a:gradFill>
              <a:ln w="12700" cap="flat">
                <a:noFill/>
                <a:miter lim="400000"/>
              </a:ln>
              <a:effectLst/>
            </p:spPr>
            <p:txBody>
              <a:bodyPr wrap="square" lIns="45719" tIns="45719" rIns="45719" bIns="45719" numCol="1" anchor="ctr">
                <a:noAutofit/>
              </a:bodyPr>
              <a:lstStyle/>
              <a:p>
                <a:pPr>
                  <a:defRPr sz="1800"/>
                </a:pPr>
              </a:p>
            </p:txBody>
          </p:sp>
        </p:grpSp>
        <p:grpSp>
          <p:nvGrpSpPr>
            <p:cNvPr id="23" name="群組"/>
            <p:cNvGrpSpPr/>
            <p:nvPr/>
          </p:nvGrpSpPr>
          <p:grpSpPr>
            <a:xfrm>
              <a:off x="417512" y="530225"/>
              <a:ext cx="739776" cy="474663"/>
              <a:chOff x="0" y="0"/>
              <a:chExt cx="739774" cy="474662"/>
            </a:xfrm>
          </p:grpSpPr>
          <p:sp>
            <p:nvSpPr>
              <p:cNvPr id="21" name="矩形"/>
              <p:cNvSpPr/>
              <p:nvPr/>
            </p:nvSpPr>
            <p:spPr>
              <a:xfrm>
                <a:off x="0" y="0"/>
                <a:ext cx="422729" cy="474663"/>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p>
            </p:txBody>
          </p:sp>
          <p:sp>
            <p:nvSpPr>
              <p:cNvPr id="22" name="矩形"/>
              <p:cNvSpPr/>
              <p:nvPr/>
            </p:nvSpPr>
            <p:spPr>
              <a:xfrm>
                <a:off x="369887" y="0"/>
                <a:ext cx="369888" cy="474663"/>
              </a:xfrm>
              <a:prstGeom prst="rect">
                <a:avLst/>
              </a:prstGeom>
              <a:gradFill flip="none" rotWithShape="1">
                <a:gsLst>
                  <a:gs pos="0">
                    <a:srgbClr val="FFFFFF"/>
                  </a:gs>
                  <a:gs pos="100000">
                    <a:schemeClr val="accent2"/>
                  </a:gs>
                </a:gsLst>
                <a:lin ang="10800000" scaled="0"/>
              </a:gradFill>
              <a:ln w="12700" cap="flat">
                <a:noFill/>
                <a:miter lim="400000"/>
              </a:ln>
              <a:effectLst/>
            </p:spPr>
            <p:txBody>
              <a:bodyPr wrap="square" lIns="45719" tIns="45719" rIns="45719" bIns="45719" numCol="1" anchor="ctr">
                <a:noAutofit/>
              </a:bodyPr>
              <a:lstStyle/>
              <a:p>
                <a:pPr>
                  <a:defRPr sz="1800"/>
                </a:pPr>
              </a:p>
            </p:txBody>
          </p:sp>
        </p:grpSp>
        <p:sp>
          <p:nvSpPr>
            <p:cNvPr id="24" name="矩形"/>
            <p:cNvSpPr/>
            <p:nvPr/>
          </p:nvSpPr>
          <p:spPr>
            <a:xfrm>
              <a:off x="-1" y="457200"/>
              <a:ext cx="560389" cy="422275"/>
            </a:xfrm>
            <a:prstGeom prst="rect">
              <a:avLst/>
            </a:prstGeom>
            <a:gradFill flip="none" rotWithShape="1">
              <a:gsLst>
                <a:gs pos="0">
                  <a:srgbClr val="FF0000"/>
                </a:gs>
                <a:gs pos="100000">
                  <a:srgbClr val="FFFFFF"/>
                </a:gs>
              </a:gsLst>
              <a:lin ang="8100000" scaled="0"/>
            </a:gradFill>
            <a:ln w="12700" cap="flat">
              <a:noFill/>
              <a:miter lim="400000"/>
            </a:ln>
            <a:effectLst/>
          </p:spPr>
          <p:txBody>
            <a:bodyPr wrap="square" lIns="45719" tIns="45719" rIns="45719" bIns="45719" numCol="1" anchor="ctr">
              <a:noAutofit/>
            </a:bodyPr>
            <a:lstStyle/>
            <a:p>
              <a:pPr>
                <a:defRPr sz="1800"/>
              </a:pPr>
            </a:p>
          </p:txBody>
        </p:sp>
        <p:sp>
          <p:nvSpPr>
            <p:cNvPr id="25" name="矩形"/>
            <p:cNvSpPr/>
            <p:nvPr/>
          </p:nvSpPr>
          <p:spPr>
            <a:xfrm>
              <a:off x="635000" y="0"/>
              <a:ext cx="31750" cy="1052513"/>
            </a:xfrm>
            <a:prstGeom prst="rect">
              <a:avLst/>
            </a:prstGeom>
            <a:solidFill>
              <a:srgbClr val="1C1C1C"/>
            </a:solidFill>
            <a:ln w="12700" cap="flat">
              <a:noFill/>
              <a:miter lim="400000"/>
            </a:ln>
            <a:effectLst/>
          </p:spPr>
          <p:txBody>
            <a:bodyPr wrap="square" lIns="45719" tIns="45719" rIns="45719" bIns="45719" numCol="1" anchor="ctr">
              <a:noAutofit/>
            </a:bodyPr>
            <a:lstStyle/>
            <a:p>
              <a:pPr>
                <a:defRPr sz="1800"/>
              </a:pPr>
            </a:p>
          </p:txBody>
        </p:sp>
        <p:sp>
          <p:nvSpPr>
            <p:cNvPr id="26" name="矩形"/>
            <p:cNvSpPr/>
            <p:nvPr/>
          </p:nvSpPr>
          <p:spPr>
            <a:xfrm flipH="1" rot="10800000">
              <a:off x="315912" y="822325"/>
              <a:ext cx="8693151" cy="55563"/>
            </a:xfrm>
            <a:prstGeom prst="rect">
              <a:avLst/>
            </a:prstGeom>
            <a:gradFill flip="none" rotWithShape="1">
              <a:gsLst>
                <a:gs pos="0">
                  <a:srgbClr val="FFFFFF"/>
                </a:gs>
                <a:gs pos="100000">
                  <a:srgbClr val="1C1C1C"/>
                </a:gs>
              </a:gsLst>
              <a:lin ang="10800000" scaled="0"/>
            </a:gradFill>
            <a:ln w="12700" cap="flat">
              <a:noFill/>
              <a:miter lim="400000"/>
            </a:ln>
            <a:effectLst/>
          </p:spPr>
          <p:txBody>
            <a:bodyPr wrap="square" lIns="45719" tIns="45719" rIns="45719" bIns="45719" numCol="1" anchor="ctr">
              <a:noAutofit/>
            </a:bodyPr>
            <a:lstStyle/>
            <a:p>
              <a:pPr>
                <a:defRPr sz="1800"/>
              </a:pPr>
            </a:p>
          </p:txBody>
        </p:sp>
      </p:grpSp>
      <p:sp>
        <p:nvSpPr>
          <p:cNvPr id="28" name="大標題文字"/>
          <p:cNvSpPr txBox="1"/>
          <p:nvPr>
            <p:ph type="title"/>
          </p:nvPr>
        </p:nvSpPr>
        <p:spPr>
          <a:xfrm>
            <a:off x="762000" y="381000"/>
            <a:ext cx="7793038" cy="914400"/>
          </a:xfrm>
          <a:prstGeom prst="rect">
            <a:avLst/>
          </a:prstGeom>
        </p:spPr>
        <p:txBody>
          <a:bodyPr>
            <a:normAutofit fontScale="100000" lnSpcReduction="0"/>
          </a:bodyPr>
          <a:lstStyle/>
          <a:p>
            <a:pPr/>
            <a:r>
              <a:t>大標題文字</a:t>
            </a:r>
          </a:p>
        </p:txBody>
      </p:sp>
      <p:sp>
        <p:nvSpPr>
          <p:cNvPr id="29" name="內文層級一…"/>
          <p:cNvSpPr txBox="1"/>
          <p:nvPr>
            <p:ph type="body" idx="1"/>
          </p:nvPr>
        </p:nvSpPr>
        <p:spPr>
          <a:xfrm>
            <a:off x="762000" y="1524000"/>
            <a:ext cx="7772400" cy="4648200"/>
          </a:xfrm>
          <a:prstGeom prst="rect">
            <a:avLst/>
          </a:prstGeom>
        </p:spPr>
        <p:txBody>
          <a:bodyPr>
            <a:normAutofit fontScale="100000" lnSpcReduction="0"/>
          </a:bodyPr>
          <a:lstStyle/>
          <a:p>
            <a:pPr/>
            <a:r>
              <a:t>內文層級一</a:t>
            </a:r>
          </a:p>
          <a:p>
            <a:pPr lvl="1"/>
            <a:r>
              <a:t>內文層級二</a:t>
            </a:r>
          </a:p>
          <a:p>
            <a:pPr lvl="2"/>
            <a:r>
              <a:t>內文層級三</a:t>
            </a:r>
          </a:p>
          <a:p>
            <a:pPr lvl="3"/>
            <a:r>
              <a:t>內文層級四</a:t>
            </a:r>
          </a:p>
          <a:p>
            <a:pPr lvl="4"/>
            <a:r>
              <a:t>內文層級五</a:t>
            </a:r>
          </a:p>
        </p:txBody>
      </p:sp>
      <p:sp>
        <p:nvSpPr>
          <p:cNvPr id="30" name="幻燈片編號"/>
          <p:cNvSpPr txBox="1"/>
          <p:nvPr>
            <p:ph type="sldNum" sz="quarter" idx="2"/>
          </p:nvPr>
        </p:nvSpPr>
        <p:spPr>
          <a:xfrm>
            <a:off x="8464738" y="6398260"/>
            <a:ext cx="298263" cy="30734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幻燈片編號"/>
          <p:cNvSpPr txBox="1"/>
          <p:nvPr>
            <p:ph type="sldNum" sz="quarter" idx="2"/>
          </p:nvPr>
        </p:nvSpPr>
        <p:spPr>
          <a:xfrm>
            <a:off x="8388538" y="6474460"/>
            <a:ext cx="298263" cy="307340"/>
          </a:xfrm>
          <a:prstGeom prst="rect">
            <a:avLst/>
          </a:prstGeom>
          <a:ln w="12700">
            <a:miter lim="400000"/>
          </a:ln>
        </p:spPr>
        <p:txBody>
          <a:bodyPr wrap="none" lIns="45719" rIns="45719" anchor="b">
            <a:spAutoFit/>
          </a:bodyPr>
          <a:lstStyle>
            <a:lvl1pPr algn="r">
              <a:defRPr sz="1400">
                <a:solidFill>
                  <a:schemeClr val="accent1"/>
                </a:solidFill>
              </a:defRPr>
            </a:lvl1pPr>
          </a:lstStyle>
          <a:p>
            <a:pPr/>
            <a:fld id="{86CB4B4D-7CA3-9044-876B-883B54F8677D}" type="slidenum"/>
          </a:p>
        </p:txBody>
      </p:sp>
      <p:sp>
        <p:nvSpPr>
          <p:cNvPr id="3" name="大標題文字"/>
          <p:cNvSpPr txBox="1"/>
          <p:nvPr>
            <p:ph type="title"/>
          </p:nvPr>
        </p:nvSpPr>
        <p:spPr>
          <a:xfrm>
            <a:off x="457200" y="0"/>
            <a:ext cx="8229600" cy="1417638"/>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a:r>
              <a:t>大標題文字</a:t>
            </a:r>
          </a:p>
        </p:txBody>
      </p:sp>
      <p:sp>
        <p:nvSpPr>
          <p:cNvPr id="4" name="內文層級一…"/>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內文層級一</a:t>
            </a:r>
          </a:p>
          <a:p>
            <a:pPr lvl="1"/>
            <a:r>
              <a:t>內文層級二</a:t>
            </a:r>
          </a:p>
          <a:p>
            <a:pPr lvl="2"/>
            <a:r>
              <a:t>內文層級三</a:t>
            </a:r>
          </a:p>
          <a:p>
            <a:pPr lvl="3"/>
            <a:r>
              <a:t>內文層級四</a:t>
            </a:r>
          </a:p>
          <a:p>
            <a:pPr lvl="4"/>
            <a:r>
              <a:t>內文層級五</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333399"/>
          </a:solidFill>
          <a:uFillTx/>
          <a:latin typeface="Tahoma"/>
          <a:ea typeface="Tahoma"/>
          <a:cs typeface="Tahoma"/>
          <a:sym typeface="Tahoma"/>
        </a:defRPr>
      </a:lvl9pPr>
    </p:titleStyle>
    <p:bodyStyle>
      <a:lvl1pPr marL="342900" marR="0" indent="-342900" algn="l" defTabSz="914400" rtl="0" latinLnBrk="0">
        <a:lnSpc>
          <a:spcPct val="100000"/>
        </a:lnSpc>
        <a:spcBef>
          <a:spcPts val="700"/>
        </a:spcBef>
        <a:spcAft>
          <a:spcPts val="0"/>
        </a:spcAft>
        <a:buClr>
          <a:srgbClr val="3333CC"/>
        </a:buClr>
        <a:buSzPct val="60000"/>
        <a:buFontTx/>
        <a:buChar char="■"/>
        <a:tabLst/>
        <a:defRPr b="0" baseline="0" cap="none" i="0" spc="0" strike="noStrike" sz="3200" u="none">
          <a:ln>
            <a:noFill/>
          </a:ln>
          <a:solidFill>
            <a:srgbClr val="000000"/>
          </a:solidFill>
          <a:uFillTx/>
          <a:latin typeface="Tahoma"/>
          <a:ea typeface="Tahoma"/>
          <a:cs typeface="Tahoma"/>
          <a:sym typeface="Tahoma"/>
        </a:defRPr>
      </a:lvl1pPr>
      <a:lvl2pPr marL="783771" marR="0" indent="-326571" algn="l" defTabSz="914400" rtl="0" latinLnBrk="0">
        <a:lnSpc>
          <a:spcPct val="100000"/>
        </a:lnSpc>
        <a:spcBef>
          <a:spcPts val="700"/>
        </a:spcBef>
        <a:spcAft>
          <a:spcPts val="0"/>
        </a:spcAft>
        <a:buClr>
          <a:srgbClr val="3333CC"/>
        </a:buClr>
        <a:buSzPct val="55000"/>
        <a:buFontTx/>
        <a:buChar char="■"/>
        <a:tabLst/>
        <a:defRPr b="0" baseline="0" cap="none" i="0" spc="0" strike="noStrike" sz="3200" u="none">
          <a:ln>
            <a:noFill/>
          </a:ln>
          <a:solidFill>
            <a:srgbClr val="000000"/>
          </a:solidFill>
          <a:uFillTx/>
          <a:latin typeface="Tahoma"/>
          <a:ea typeface="Tahoma"/>
          <a:cs typeface="Tahoma"/>
          <a:sym typeface="Tahoma"/>
        </a:defRPr>
      </a:lvl2pPr>
      <a:lvl3pPr marL="1219200" marR="0" indent="-304800" algn="l" defTabSz="914400" rtl="0" latinLnBrk="0">
        <a:lnSpc>
          <a:spcPct val="100000"/>
        </a:lnSpc>
        <a:spcBef>
          <a:spcPts val="700"/>
        </a:spcBef>
        <a:spcAft>
          <a:spcPts val="0"/>
        </a:spcAft>
        <a:buClr>
          <a:srgbClr val="3333CC"/>
        </a:buClr>
        <a:buSzPct val="50000"/>
        <a:buFontTx/>
        <a:buChar char="■"/>
        <a:tabLst/>
        <a:defRPr b="0" baseline="0" cap="none" i="0" spc="0" strike="noStrike" sz="3200" u="none">
          <a:ln>
            <a:noFill/>
          </a:ln>
          <a:solidFill>
            <a:srgbClr val="000000"/>
          </a:solidFill>
          <a:uFillTx/>
          <a:latin typeface="Tahoma"/>
          <a:ea typeface="Tahoma"/>
          <a:cs typeface="Tahoma"/>
          <a:sym typeface="Tahoma"/>
        </a:defRPr>
      </a:lvl3pPr>
      <a:lvl4pPr marL="1737360" marR="0" indent="-365760" algn="l" defTabSz="914400" rtl="0" latinLnBrk="0">
        <a:lnSpc>
          <a:spcPct val="100000"/>
        </a:lnSpc>
        <a:spcBef>
          <a:spcPts val="700"/>
        </a:spcBef>
        <a:spcAft>
          <a:spcPts val="0"/>
        </a:spcAft>
        <a:buClr>
          <a:srgbClr val="3333CC"/>
        </a:buClr>
        <a:buSzPct val="55000"/>
        <a:buFontTx/>
        <a:buChar char="■"/>
        <a:tabLst/>
        <a:defRPr b="0" baseline="0" cap="none" i="0" spc="0" strike="noStrike" sz="3200" u="none">
          <a:ln>
            <a:noFill/>
          </a:ln>
          <a:solidFill>
            <a:srgbClr val="000000"/>
          </a:solidFill>
          <a:uFillTx/>
          <a:latin typeface="Tahoma"/>
          <a:ea typeface="Tahoma"/>
          <a:cs typeface="Tahoma"/>
          <a:sym typeface="Tahoma"/>
        </a:defRPr>
      </a:lvl4pPr>
      <a:lvl5pPr marL="2235200" marR="0" indent="-406400" algn="l" defTabSz="914400" rtl="0" latinLnBrk="0">
        <a:lnSpc>
          <a:spcPct val="100000"/>
        </a:lnSpc>
        <a:spcBef>
          <a:spcPts val="700"/>
        </a:spcBef>
        <a:spcAft>
          <a:spcPts val="0"/>
        </a:spcAft>
        <a:buClr>
          <a:srgbClr val="3333CC"/>
        </a:buClr>
        <a:buSzPct val="50000"/>
        <a:buFontTx/>
        <a:buChar char="■"/>
        <a:tabLst/>
        <a:defRPr b="0" baseline="0" cap="none" i="0" spc="0" strike="noStrike" sz="3200" u="none">
          <a:ln>
            <a:noFill/>
          </a:ln>
          <a:solidFill>
            <a:srgbClr val="000000"/>
          </a:solidFill>
          <a:uFillTx/>
          <a:latin typeface="Tahoma"/>
          <a:ea typeface="Tahoma"/>
          <a:cs typeface="Tahoma"/>
          <a:sym typeface="Tahoma"/>
        </a:defRPr>
      </a:lvl5pPr>
      <a:lvl6pPr marL="2692400" marR="0" indent="-406400" algn="l" defTabSz="914400" rtl="0" latinLnBrk="0">
        <a:lnSpc>
          <a:spcPct val="100000"/>
        </a:lnSpc>
        <a:spcBef>
          <a:spcPts val="700"/>
        </a:spcBef>
        <a:spcAft>
          <a:spcPts val="0"/>
        </a:spcAft>
        <a:buClr>
          <a:srgbClr val="3333CC"/>
        </a:buClr>
        <a:buSzPct val="50000"/>
        <a:buFont typeface="Wingdings"/>
        <a:buChar char=""/>
        <a:tabLst/>
        <a:defRPr b="0" baseline="0" cap="none" i="0" spc="0" strike="noStrike" sz="3200" u="none">
          <a:ln>
            <a:noFill/>
          </a:ln>
          <a:solidFill>
            <a:srgbClr val="000000"/>
          </a:solidFill>
          <a:uFillTx/>
          <a:latin typeface="Tahoma"/>
          <a:ea typeface="Tahoma"/>
          <a:cs typeface="Tahoma"/>
          <a:sym typeface="Tahoma"/>
        </a:defRPr>
      </a:lvl6pPr>
      <a:lvl7pPr marL="3149600" marR="0" indent="-406400" algn="l" defTabSz="914400" rtl="0" latinLnBrk="0">
        <a:lnSpc>
          <a:spcPct val="100000"/>
        </a:lnSpc>
        <a:spcBef>
          <a:spcPts val="700"/>
        </a:spcBef>
        <a:spcAft>
          <a:spcPts val="0"/>
        </a:spcAft>
        <a:buClr>
          <a:srgbClr val="3333CC"/>
        </a:buClr>
        <a:buSzPct val="50000"/>
        <a:buFont typeface="Wingdings"/>
        <a:buChar char=""/>
        <a:tabLst/>
        <a:defRPr b="0" baseline="0" cap="none" i="0" spc="0" strike="noStrike" sz="3200" u="none">
          <a:ln>
            <a:noFill/>
          </a:ln>
          <a:solidFill>
            <a:srgbClr val="000000"/>
          </a:solidFill>
          <a:uFillTx/>
          <a:latin typeface="Tahoma"/>
          <a:ea typeface="Tahoma"/>
          <a:cs typeface="Tahoma"/>
          <a:sym typeface="Tahoma"/>
        </a:defRPr>
      </a:lvl7pPr>
      <a:lvl8pPr marL="3606800" marR="0" indent="-406400" algn="l" defTabSz="914400" rtl="0" latinLnBrk="0">
        <a:lnSpc>
          <a:spcPct val="100000"/>
        </a:lnSpc>
        <a:spcBef>
          <a:spcPts val="700"/>
        </a:spcBef>
        <a:spcAft>
          <a:spcPts val="0"/>
        </a:spcAft>
        <a:buClr>
          <a:srgbClr val="3333CC"/>
        </a:buClr>
        <a:buSzPct val="50000"/>
        <a:buFont typeface="Wingdings"/>
        <a:buChar char=""/>
        <a:tabLst/>
        <a:defRPr b="0" baseline="0" cap="none" i="0" spc="0" strike="noStrike" sz="3200" u="none">
          <a:ln>
            <a:noFill/>
          </a:ln>
          <a:solidFill>
            <a:srgbClr val="000000"/>
          </a:solidFill>
          <a:uFillTx/>
          <a:latin typeface="Tahoma"/>
          <a:ea typeface="Tahoma"/>
          <a:cs typeface="Tahoma"/>
          <a:sym typeface="Tahoma"/>
        </a:defRPr>
      </a:lvl8pPr>
      <a:lvl9pPr marL="4064000" marR="0" indent="-406400" algn="l" defTabSz="914400" rtl="0" latinLnBrk="0">
        <a:lnSpc>
          <a:spcPct val="100000"/>
        </a:lnSpc>
        <a:spcBef>
          <a:spcPts val="700"/>
        </a:spcBef>
        <a:spcAft>
          <a:spcPts val="0"/>
        </a:spcAft>
        <a:buClr>
          <a:srgbClr val="3333CC"/>
        </a:buClr>
        <a:buSzPct val="50000"/>
        <a:buFont typeface="Wingdings"/>
        <a:buChar char=""/>
        <a:tabLst/>
        <a:defRPr b="0" baseline="0" cap="none" i="0" spc="0" strike="noStrike" sz="3200" u="none">
          <a:ln>
            <a:noFill/>
          </a:ln>
          <a:solidFill>
            <a:srgbClr val="000000"/>
          </a:solidFill>
          <a:uFillTx/>
          <a:latin typeface="Tahoma"/>
          <a:ea typeface="Tahoma"/>
          <a:cs typeface="Tahoma"/>
          <a:sym typeface="Tahoma"/>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ahom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 name="幻燈片編號"/>
          <p:cNvSpPr txBox="1"/>
          <p:nvPr>
            <p:ph type="sldNum" sz="quarter" idx="2"/>
          </p:nvPr>
        </p:nvSpPr>
        <p:spPr>
          <a:xfrm>
            <a:off x="8485599" y="6474460"/>
            <a:ext cx="201201" cy="3073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0" name="763: Fibinary Numbers"/>
          <p:cNvSpPr txBox="1"/>
          <p:nvPr>
            <p:ph type="title" idx="4294967295"/>
          </p:nvPr>
        </p:nvSpPr>
        <p:spPr>
          <a:xfrm>
            <a:off x="533400" y="381000"/>
            <a:ext cx="7772400" cy="914400"/>
          </a:xfrm>
          <a:prstGeom prst="rect">
            <a:avLst/>
          </a:prstGeom>
        </p:spPr>
        <p:txBody>
          <a:bodyPr>
            <a:normAutofit fontScale="100000" lnSpcReduction="0"/>
          </a:bodyPr>
          <a:lstStyle/>
          <a:p>
            <a:pPr>
              <a:defRPr b="1">
                <a:latin typeface="+mj-lt"/>
                <a:ea typeface="+mj-ea"/>
                <a:cs typeface="+mj-cs"/>
                <a:sym typeface="Times New Roman"/>
              </a:defRPr>
            </a:pPr>
            <a:r>
              <a:t>763</a:t>
            </a:r>
            <a:r>
              <a:t>: Fibinary Numbers</a:t>
            </a:r>
          </a:p>
        </p:txBody>
      </p:sp>
      <p:sp>
        <p:nvSpPr>
          <p:cNvPr id="41" name="★☆☆☆☆…"/>
          <p:cNvSpPr txBox="1"/>
          <p:nvPr>
            <p:ph type="body" idx="4294967295"/>
          </p:nvPr>
        </p:nvSpPr>
        <p:spPr>
          <a:xfrm>
            <a:off x="381000" y="1447800"/>
            <a:ext cx="8077200" cy="4789488"/>
          </a:xfrm>
          <a:prstGeom prst="rect">
            <a:avLst/>
          </a:prstGeom>
        </p:spPr>
        <p:txBody>
          <a:bodyPr>
            <a:normAutofit fontScale="100000" lnSpcReduction="0"/>
          </a:bodyPr>
          <a:lstStyle/>
          <a:p>
            <a:pPr>
              <a:spcBef>
                <a:spcPts val="500"/>
              </a:spcBef>
              <a:defRPr sz="2400">
                <a:solidFill>
                  <a:srgbClr val="FF0000"/>
                </a:solidFill>
                <a:latin typeface="+mj-lt"/>
                <a:ea typeface="+mj-ea"/>
                <a:cs typeface="+mj-cs"/>
                <a:sym typeface="Times New Roman"/>
              </a:defRPr>
            </a:pPr>
            <a:r>
              <a:t>★☆☆☆☆</a:t>
            </a:r>
          </a:p>
          <a:p>
            <a:pPr>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題組：</a:t>
            </a:r>
            <a:r>
              <a:rPr b="0">
                <a:solidFill>
                  <a:srgbClr val="000000"/>
                </a:solidFill>
              </a:rPr>
              <a:t>Problem Set Archive with Online Judge</a:t>
            </a:r>
          </a:p>
          <a:p>
            <a:pPr>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題號：</a:t>
            </a:r>
            <a:r>
              <a:rPr>
                <a:solidFill>
                  <a:srgbClr val="000000"/>
                </a:solidFill>
              </a:rPr>
              <a:t>763</a:t>
            </a:r>
            <a:r>
              <a:rPr>
                <a:solidFill>
                  <a:srgbClr val="000000"/>
                </a:solidFill>
              </a:rPr>
              <a:t>: Fibinary Numbers</a:t>
            </a:r>
          </a:p>
          <a:p>
            <a:pPr>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解題者：</a:t>
            </a:r>
            <a:r>
              <a:rPr b="0">
                <a:solidFill>
                  <a:srgbClr val="000000"/>
                </a:solidFill>
                <a:latin typeface="標楷體"/>
                <a:ea typeface="標楷體"/>
                <a:cs typeface="標楷體"/>
                <a:sym typeface="標楷體"/>
              </a:rPr>
              <a:t>古若喬</a:t>
            </a:r>
            <a:endParaRPr b="0">
              <a:solidFill>
                <a:srgbClr val="000000"/>
              </a:solidFill>
              <a:latin typeface="標楷體"/>
              <a:ea typeface="標楷體"/>
              <a:cs typeface="標楷體"/>
              <a:sym typeface="標楷體"/>
            </a:endParaRPr>
          </a:p>
          <a:p>
            <a:pPr>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解題日期：</a:t>
            </a:r>
            <a:r>
              <a:rPr b="0">
                <a:solidFill>
                  <a:srgbClr val="000000"/>
                </a:solidFill>
              </a:rPr>
              <a:t>20</a:t>
            </a:r>
            <a:r>
              <a:rPr b="0">
                <a:solidFill>
                  <a:srgbClr val="000000"/>
                </a:solidFill>
              </a:rPr>
              <a:t>19</a:t>
            </a:r>
            <a:r>
              <a:rPr b="0">
                <a:solidFill>
                  <a:srgbClr val="000000"/>
                </a:solidFill>
                <a:latin typeface="標楷體"/>
                <a:ea typeface="標楷體"/>
                <a:cs typeface="標楷體"/>
                <a:sym typeface="標楷體"/>
              </a:rPr>
              <a:t>年</a:t>
            </a:r>
            <a:r>
              <a:rPr b="0">
                <a:solidFill>
                  <a:srgbClr val="000000"/>
                </a:solidFill>
              </a:rPr>
              <a:t>3</a:t>
            </a:r>
            <a:r>
              <a:rPr b="0">
                <a:solidFill>
                  <a:srgbClr val="000000"/>
                </a:solidFill>
                <a:latin typeface="標楷體"/>
                <a:ea typeface="標楷體"/>
                <a:cs typeface="標楷體"/>
                <a:sym typeface="標楷體"/>
              </a:rPr>
              <a:t>月</a:t>
            </a:r>
            <a:r>
              <a:rPr b="0">
                <a:solidFill>
                  <a:srgbClr val="000000"/>
                </a:solidFill>
              </a:rPr>
              <a:t>12</a:t>
            </a:r>
            <a:r>
              <a:rPr b="0">
                <a:solidFill>
                  <a:srgbClr val="000000"/>
                </a:solidFill>
                <a:latin typeface="標楷體"/>
                <a:ea typeface="標楷體"/>
                <a:cs typeface="標楷體"/>
                <a:sym typeface="標楷體"/>
              </a:rPr>
              <a:t>日</a:t>
            </a:r>
          </a:p>
          <a:p>
            <a:pPr>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題意：</a:t>
            </a:r>
            <a:r>
              <a:rPr b="0">
                <a:solidFill>
                  <a:srgbClr val="000000"/>
                </a:solidFill>
                <a:latin typeface="標楷體"/>
                <a:ea typeface="標楷體"/>
                <a:cs typeface="標楷體"/>
                <a:sym typeface="標楷體"/>
              </a:rPr>
              <a:t>輸入兩組由0和1組成的字串(輸入的字串最多100位)。這些字串的值是依據費氏數列（1,2,3,5,8,13,21...）來定義。題目所需要的輸出是 -&gt; 將</a:t>
            </a:r>
            <a:r>
              <a:rPr b="0">
                <a:solidFill>
                  <a:srgbClr val="000000"/>
                </a:solidFill>
                <a:latin typeface="標楷體"/>
                <a:ea typeface="標楷體"/>
                <a:cs typeface="標楷體"/>
                <a:sym typeface="標楷體"/>
              </a:rPr>
              <a:t>輸入</a:t>
            </a:r>
            <a:r>
              <a:rPr b="0">
                <a:solidFill>
                  <a:srgbClr val="000000"/>
                </a:solidFill>
                <a:latin typeface="標楷體"/>
                <a:ea typeface="標楷體"/>
                <a:cs typeface="標楷體"/>
                <a:sym typeface="標楷體"/>
              </a:rPr>
              <a:t>的兩個字串做相加，經過處理然後對照費氏數列後輸出一個由0和1組成的字串表達此相加後的值，但是輸出的字串有兩個條件：第一個條件是此字串要由0和1組成才可。第二個條件是此字串不能出現連續兩個1。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 name="幻燈片編號"/>
          <p:cNvSpPr txBox="1"/>
          <p:nvPr>
            <p:ph type="sldNum" sz="quarter" idx="2"/>
          </p:nvPr>
        </p:nvSpPr>
        <p:spPr>
          <a:xfrm>
            <a:off x="8485599" y="6474460"/>
            <a:ext cx="201201" cy="3073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4" name="題意範例：…"/>
          <p:cNvSpPr txBox="1"/>
          <p:nvPr>
            <p:ph type="body" idx="4294967295"/>
          </p:nvPr>
        </p:nvSpPr>
        <p:spPr>
          <a:xfrm>
            <a:off x="177800" y="300037"/>
            <a:ext cx="8452942" cy="6257926"/>
          </a:xfrm>
          <a:prstGeom prst="rect">
            <a:avLst/>
          </a:prstGeom>
        </p:spPr>
        <p:txBody>
          <a:bodyPr>
            <a:normAutofit fontScale="100000" lnSpcReduction="0"/>
          </a:bodyPr>
          <a:lstStyle/>
          <a:p>
            <a:pPr>
              <a:lnSpc>
                <a:spcPct val="90000"/>
              </a:lnSpc>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題意範例：</a:t>
            </a:r>
            <a:r>
              <a:rPr b="0"/>
              <a:t>  </a:t>
            </a:r>
            <a:endParaRPr b="0"/>
          </a:p>
          <a:p>
            <a:pPr marL="0" indent="0">
              <a:spcBef>
                <a:spcPts val="500"/>
              </a:spcBef>
              <a:buClrTx/>
              <a:buSzTx/>
              <a:buNone/>
              <a:defRPr sz="2400">
                <a:latin typeface="+mj-lt"/>
                <a:ea typeface="+mj-ea"/>
                <a:cs typeface="+mj-cs"/>
                <a:sym typeface="Times New Roman"/>
              </a:defRPr>
            </a:pPr>
            <a:r>
              <a:t>    </a:t>
            </a:r>
            <a:r>
              <a:t>Sample Input</a:t>
            </a:r>
          </a:p>
          <a:p>
            <a:pPr marL="0" indent="316865" defTabSz="304800">
              <a:spcBef>
                <a:spcPts val="0"/>
              </a:spcBef>
              <a:buClrTx/>
              <a:buSzTx/>
              <a:buNone/>
              <a:defRPr sz="2400">
                <a:uFill>
                  <a:solidFill>
                    <a:srgbClr val="000000"/>
                  </a:solidFill>
                </a:uFill>
                <a:latin typeface="+mj-lt"/>
                <a:ea typeface="+mj-ea"/>
                <a:cs typeface="+mj-cs"/>
                <a:sym typeface="Times New Roman"/>
              </a:defRPr>
            </a:pPr>
            <a:r>
              <a:t>10010			( 0*1 + 1*2 + 0*3 + 0*5 + 1*8 = 10 )</a:t>
            </a:r>
          </a:p>
          <a:p>
            <a:pPr marL="0" indent="316865" defTabSz="304800">
              <a:spcBef>
                <a:spcPts val="0"/>
              </a:spcBef>
              <a:buClrTx/>
              <a:buSzTx/>
              <a:buNone/>
              <a:defRPr sz="2400">
                <a:uFill>
                  <a:solidFill>
                    <a:srgbClr val="000000"/>
                  </a:solidFill>
                </a:uFill>
                <a:latin typeface="+mj-lt"/>
                <a:ea typeface="+mj-ea"/>
                <a:cs typeface="+mj-cs"/>
                <a:sym typeface="Times New Roman"/>
              </a:defRPr>
            </a:pPr>
            <a:r>
              <a:t>1				( 1*1 = 1)</a:t>
            </a:r>
          </a:p>
          <a:p>
            <a:pPr marL="0" indent="316865" defTabSz="304800">
              <a:spcBef>
                <a:spcPts val="0"/>
              </a:spcBef>
              <a:buClrTx/>
              <a:buSzTx/>
              <a:buNone/>
              <a:defRPr sz="2400">
                <a:uFill>
                  <a:solidFill>
                    <a:srgbClr val="000000"/>
                  </a:solidFill>
                </a:uFill>
                <a:latin typeface="+mj-lt"/>
                <a:ea typeface="+mj-ea"/>
                <a:cs typeface="+mj-cs"/>
                <a:sym typeface="Times New Roman"/>
              </a:defRPr>
            </a:pPr>
          </a:p>
          <a:p>
            <a:pPr marL="0" indent="316865" defTabSz="304800">
              <a:spcBef>
                <a:spcPts val="0"/>
              </a:spcBef>
              <a:buClrTx/>
              <a:buSzTx/>
              <a:buNone/>
              <a:defRPr sz="2400">
                <a:uFill>
                  <a:solidFill>
                    <a:srgbClr val="000000"/>
                  </a:solidFill>
                </a:uFill>
                <a:latin typeface="+mj-lt"/>
                <a:ea typeface="+mj-ea"/>
                <a:cs typeface="+mj-cs"/>
                <a:sym typeface="Times New Roman"/>
              </a:defRPr>
            </a:pPr>
            <a:r>
              <a:t>10000			( 0*1 + 0*2 + 0*3 + 0*5 + 1*8 = 8 )</a:t>
            </a:r>
          </a:p>
          <a:p>
            <a:pPr marL="0" indent="316865" defTabSz="304800">
              <a:spcBef>
                <a:spcPts val="0"/>
              </a:spcBef>
              <a:buClrTx/>
              <a:buSzTx/>
              <a:buNone/>
              <a:defRPr sz="2400">
                <a:uFill>
                  <a:solidFill>
                    <a:srgbClr val="000000"/>
                  </a:solidFill>
                </a:uFill>
                <a:latin typeface="+mj-lt"/>
                <a:ea typeface="+mj-ea"/>
                <a:cs typeface="+mj-cs"/>
                <a:sym typeface="Times New Roman"/>
              </a:defRPr>
            </a:pPr>
            <a:r>
              <a:t>1000			( 0*1 + 0*2 + 0*3 + 1*5 = 5)</a:t>
            </a:r>
          </a:p>
          <a:p>
            <a:pPr marL="0" indent="316865" defTabSz="304800">
              <a:spcBef>
                <a:spcPts val="0"/>
              </a:spcBef>
              <a:buClrTx/>
              <a:buSzTx/>
              <a:buNone/>
              <a:defRPr sz="2400">
                <a:uFill>
                  <a:solidFill>
                    <a:srgbClr val="000000"/>
                  </a:solidFill>
                </a:uFill>
                <a:latin typeface="+mj-lt"/>
                <a:ea typeface="+mj-ea"/>
                <a:cs typeface="+mj-cs"/>
                <a:sym typeface="Times New Roman"/>
              </a:defRPr>
            </a:pPr>
          </a:p>
          <a:p>
            <a:pPr marL="0" indent="316865" defTabSz="304800">
              <a:spcBef>
                <a:spcPts val="0"/>
              </a:spcBef>
              <a:buClrTx/>
              <a:buSzTx/>
              <a:buNone/>
              <a:defRPr sz="2400">
                <a:uFill>
                  <a:solidFill>
                    <a:srgbClr val="000000"/>
                  </a:solidFill>
                </a:uFill>
                <a:latin typeface="+mj-lt"/>
                <a:ea typeface="+mj-ea"/>
                <a:cs typeface="+mj-cs"/>
                <a:sym typeface="Times New Roman"/>
              </a:defRPr>
            </a:pPr>
            <a:r>
              <a:t>10000			( 0*1 + 0*2 + 0*3 + 0*5 + 1*8 = 8 )</a:t>
            </a:r>
          </a:p>
          <a:p>
            <a:pPr marL="0" indent="316865" defTabSz="304800">
              <a:spcBef>
                <a:spcPts val="0"/>
              </a:spcBef>
              <a:buClrTx/>
              <a:buSzTx/>
              <a:buNone/>
              <a:defRPr sz="2400">
                <a:uFill>
                  <a:solidFill>
                    <a:srgbClr val="000000"/>
                  </a:solidFill>
                </a:uFill>
                <a:latin typeface="+mj-lt"/>
                <a:ea typeface="+mj-ea"/>
                <a:cs typeface="+mj-cs"/>
                <a:sym typeface="Times New Roman"/>
              </a:defRPr>
            </a:pPr>
            <a:r>
              <a:t>10000			( 0*1 + 0*2 + 0*3 + 0*5 + 1*8 = 8 )</a:t>
            </a:r>
          </a:p>
          <a:p>
            <a:pPr marL="0" indent="316865" defTabSz="304800">
              <a:spcBef>
                <a:spcPts val="0"/>
              </a:spcBef>
              <a:buClrTx/>
              <a:buSzTx/>
              <a:buNone/>
              <a:defRPr sz="2400">
                <a:uFill>
                  <a:solidFill>
                    <a:srgbClr val="000000"/>
                  </a:solidFill>
                </a:uFill>
                <a:latin typeface="+mj-lt"/>
                <a:ea typeface="+mj-ea"/>
                <a:cs typeface="+mj-cs"/>
                <a:sym typeface="Times New Roman"/>
              </a:defRPr>
            </a:pPr>
          </a:p>
          <a:p>
            <a:pPr marL="0" indent="316865" defTabSz="304800">
              <a:spcBef>
                <a:spcPts val="0"/>
              </a:spcBef>
              <a:buClrTx/>
              <a:buSzTx/>
              <a:buNone/>
              <a:defRPr sz="2400">
                <a:uFill>
                  <a:solidFill>
                    <a:srgbClr val="000000"/>
                  </a:solidFill>
                </a:uFill>
                <a:latin typeface="+mj-lt"/>
                <a:ea typeface="+mj-ea"/>
                <a:cs typeface="+mj-cs"/>
                <a:sym typeface="Times New Roman"/>
              </a:defRPr>
            </a:pPr>
            <a:r>
              <a:t>Sample Output</a:t>
            </a:r>
          </a:p>
          <a:p>
            <a:pPr marL="0" indent="316865" defTabSz="304800">
              <a:spcBef>
                <a:spcPts val="0"/>
              </a:spcBef>
              <a:buClrTx/>
              <a:buSzTx/>
              <a:buNone/>
              <a:defRPr sz="2400">
                <a:uFill>
                  <a:solidFill>
                    <a:srgbClr val="000000"/>
                  </a:solidFill>
                </a:uFill>
                <a:latin typeface="+mj-lt"/>
                <a:ea typeface="+mj-ea"/>
                <a:cs typeface="+mj-cs"/>
                <a:sym typeface="Times New Roman"/>
              </a:defRPr>
            </a:pPr>
            <a:r>
              <a:t>10100			( 0*1 + 0*2 + 1*3 + 0*5 + 1*8 = 11 )</a:t>
            </a:r>
          </a:p>
          <a:p>
            <a:pPr marL="0" indent="316865" defTabSz="304800">
              <a:spcBef>
                <a:spcPts val="0"/>
              </a:spcBef>
              <a:buClrTx/>
              <a:buSzTx/>
              <a:buNone/>
              <a:defRPr sz="2400">
                <a:uFill>
                  <a:solidFill>
                    <a:srgbClr val="000000"/>
                  </a:solidFill>
                </a:uFill>
                <a:latin typeface="+mj-lt"/>
                <a:ea typeface="+mj-ea"/>
                <a:cs typeface="+mj-cs"/>
                <a:sym typeface="Times New Roman"/>
              </a:defRPr>
            </a:pPr>
          </a:p>
          <a:p>
            <a:pPr marL="0" indent="316865" defTabSz="304800">
              <a:spcBef>
                <a:spcPts val="0"/>
              </a:spcBef>
              <a:buClrTx/>
              <a:buSzTx/>
              <a:buNone/>
              <a:defRPr sz="2400">
                <a:uFill>
                  <a:solidFill>
                    <a:srgbClr val="000000"/>
                  </a:solidFill>
                </a:uFill>
                <a:latin typeface="+mj-lt"/>
                <a:ea typeface="+mj-ea"/>
                <a:cs typeface="+mj-cs"/>
                <a:sym typeface="Times New Roman"/>
              </a:defRPr>
            </a:pPr>
            <a:r>
              <a:t>100000			( 0*1 + 0*2 + 0*3 + 0*5 + 0*8 + 1*13 = 13 )</a:t>
            </a:r>
          </a:p>
          <a:p>
            <a:pPr marL="0" indent="316865" defTabSz="304800">
              <a:spcBef>
                <a:spcPts val="0"/>
              </a:spcBef>
              <a:buClrTx/>
              <a:buSzTx/>
              <a:buNone/>
              <a:defRPr sz="2400">
                <a:uFill>
                  <a:solidFill>
                    <a:srgbClr val="000000"/>
                  </a:solidFill>
                </a:uFill>
                <a:latin typeface="+mj-lt"/>
                <a:ea typeface="+mj-ea"/>
                <a:cs typeface="+mj-cs"/>
                <a:sym typeface="Times New Roman"/>
              </a:defRPr>
            </a:pPr>
          </a:p>
          <a:p>
            <a:pPr marL="0" indent="316865" defTabSz="304800">
              <a:spcBef>
                <a:spcPts val="0"/>
              </a:spcBef>
              <a:buClrTx/>
              <a:buSzTx/>
              <a:buNone/>
              <a:defRPr sz="1200">
                <a:uFill>
                  <a:solidFill>
                    <a:srgbClr val="000000"/>
                  </a:solidFill>
                </a:uFill>
                <a:latin typeface="新細明體"/>
                <a:ea typeface="新細明體"/>
                <a:cs typeface="新細明體"/>
                <a:sym typeface="新細明體"/>
              </a:defRPr>
            </a:pPr>
            <a:r>
              <a:rPr sz="2400">
                <a:latin typeface="+mj-lt"/>
                <a:ea typeface="+mj-ea"/>
                <a:cs typeface="+mj-cs"/>
                <a:sym typeface="Times New Roman"/>
              </a:rPr>
              <a:t>100100			(  0*1 + 0*2 + 1*3 + 0*5 + 0*8 + 1*13 = 16 )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 name="幻燈片編號"/>
          <p:cNvSpPr txBox="1"/>
          <p:nvPr>
            <p:ph type="sldNum" sz="quarter" idx="2"/>
          </p:nvPr>
        </p:nvSpPr>
        <p:spPr>
          <a:xfrm>
            <a:off x="8485599" y="6474460"/>
            <a:ext cx="201202" cy="30734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7" name="解法：…"/>
          <p:cNvSpPr txBox="1"/>
          <p:nvPr>
            <p:ph type="body" idx="4294967295"/>
          </p:nvPr>
        </p:nvSpPr>
        <p:spPr>
          <a:xfrm>
            <a:off x="228600" y="342899"/>
            <a:ext cx="8686800" cy="6172202"/>
          </a:xfrm>
          <a:prstGeom prst="rect">
            <a:avLst/>
          </a:prstGeom>
        </p:spPr>
        <p:txBody>
          <a:bodyPr/>
          <a:lstStyle/>
          <a:p>
            <a:pPr>
              <a:lnSpc>
                <a:spcPct val="90000"/>
              </a:lnSpc>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解法：</a:t>
            </a:r>
            <a:endParaRPr b="0">
              <a:latin typeface="標楷體"/>
              <a:ea typeface="標楷體"/>
              <a:cs typeface="標楷體"/>
              <a:sym typeface="標楷體"/>
            </a:endParaRPr>
          </a:p>
          <a:p>
            <a:pPr marL="0" indent="0">
              <a:lnSpc>
                <a:spcPct val="90000"/>
              </a:lnSpc>
              <a:spcBef>
                <a:spcPts val="500"/>
              </a:spcBef>
              <a:buClrTx/>
              <a:buSzTx/>
              <a:buNone/>
              <a:defRPr b="1" sz="2400">
                <a:solidFill>
                  <a:srgbClr val="3BA943"/>
                </a:solidFill>
                <a:latin typeface="+mj-lt"/>
                <a:ea typeface="+mj-ea"/>
                <a:cs typeface="+mj-cs"/>
                <a:sym typeface="Times New Roman"/>
              </a:defRPr>
            </a:pPr>
            <a:r>
              <a:rPr b="0">
                <a:latin typeface="標楷體"/>
                <a:ea typeface="標楷體"/>
                <a:cs typeface="標楷體"/>
                <a:sym typeface="標楷體"/>
              </a:rPr>
              <a:t>   </a:t>
            </a:r>
            <a:r>
              <a:rPr b="0">
                <a:solidFill>
                  <a:srgbClr val="000000"/>
                </a:solidFill>
              </a:rPr>
              <a:t>題目需要兩個字串相加後的值，所以一開始我們先把兩個字串做相加存在ans[110]內。又因為此題和費氏數列有關，觀察數列和字串後發現幾個特徵。</a:t>
            </a:r>
            <a:endParaRPr b="0">
              <a:solidFill>
                <a:srgbClr val="000000"/>
              </a:solidFill>
            </a:endParaRPr>
          </a:p>
          <a:p>
            <a:pPr marL="0" indent="316865" defTabSz="304800">
              <a:spcBef>
                <a:spcPts val="0"/>
              </a:spcBef>
              <a:buClrTx/>
              <a:buSzTx/>
              <a:buNone/>
              <a:defRPr sz="2400">
                <a:uFill>
                  <a:solidFill>
                    <a:srgbClr val="000000"/>
                  </a:solidFill>
                </a:uFill>
                <a:latin typeface="+mj-lt"/>
                <a:ea typeface="+mj-ea"/>
                <a:cs typeface="+mj-cs"/>
                <a:sym typeface="Times New Roman"/>
              </a:defRPr>
            </a:pPr>
            <a:r>
              <a:t>(1) 當字串是11時可以變成100。</a:t>
            </a:r>
          </a:p>
          <a:p>
            <a:pPr marL="0" indent="316865" defTabSz="304800">
              <a:spcBef>
                <a:spcPts val="0"/>
              </a:spcBef>
              <a:buClrTx/>
              <a:buSzTx/>
              <a:buNone/>
              <a:defRPr sz="2400">
                <a:uFill>
                  <a:solidFill>
                    <a:srgbClr val="000000"/>
                  </a:solidFill>
                </a:uFill>
                <a:latin typeface="+mj-lt"/>
                <a:ea typeface="+mj-ea"/>
                <a:cs typeface="+mj-cs"/>
                <a:sym typeface="Times New Roman"/>
              </a:defRPr>
            </a:pPr>
            <a:r>
              <a:t>(2) 如果ans[0]&gt;1， ans[1]++ , ans[0]-=2。</a:t>
            </a:r>
          </a:p>
          <a:p>
            <a:pPr marL="0" indent="316865" defTabSz="304800">
              <a:spcBef>
                <a:spcPts val="0"/>
              </a:spcBef>
              <a:buClrTx/>
              <a:buSzTx/>
              <a:buNone/>
              <a:defRPr sz="2400">
                <a:uFill>
                  <a:solidFill>
                    <a:srgbClr val="000000"/>
                  </a:solidFill>
                </a:uFill>
                <a:latin typeface="+mj-lt"/>
                <a:ea typeface="+mj-ea"/>
                <a:cs typeface="+mj-cs"/>
                <a:sym typeface="Times New Roman"/>
              </a:defRPr>
            </a:pPr>
            <a:r>
              <a:t>(3) 如果ans[1]&gt;1， ans[1]-=2 , ans[0]++ , ans[2]++。</a:t>
            </a:r>
          </a:p>
          <a:p>
            <a:pPr marL="0" indent="316865" defTabSz="304800">
              <a:spcBef>
                <a:spcPts val="0"/>
              </a:spcBef>
              <a:buClrTx/>
              <a:buSzTx/>
              <a:buNone/>
              <a:defRPr sz="2400">
                <a:uFill>
                  <a:solidFill>
                    <a:srgbClr val="000000"/>
                  </a:solidFill>
                </a:uFill>
                <a:latin typeface="+mj-lt"/>
                <a:ea typeface="+mj-ea"/>
                <a:cs typeface="+mj-cs"/>
                <a:sym typeface="Times New Roman"/>
              </a:defRPr>
            </a:pPr>
            <a:r>
              <a:t>(4) 其餘位置若等於2，那代表 ans[a+1]++ , ans[a-2]++ , ans[a]-=2。</a:t>
            </a:r>
          </a:p>
          <a:p>
            <a:pPr marL="0" indent="316865" algn="just" defTabSz="304800">
              <a:spcBef>
                <a:spcPts val="0"/>
              </a:spcBef>
              <a:buClrTx/>
              <a:buSzTx/>
              <a:buNone/>
              <a:defRPr sz="2400">
                <a:uFill>
                  <a:solidFill>
                    <a:srgbClr val="000000"/>
                  </a:solidFill>
                </a:uFill>
                <a:latin typeface="+mj-lt"/>
                <a:ea typeface="+mj-ea"/>
                <a:cs typeface="+mj-cs"/>
                <a:sym typeface="Times New Roman"/>
              </a:defRPr>
            </a:pPr>
            <a:r>
              <a:t>發現這些特徵後再用迴圈去進行，進行迴圈時只要一執行上述四個特徵其中之一後迴圈又會回到index = 0 的地方從頭檢查ans[ ]，符合題目output條件後輸出ans[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 name="解法範例：…"/>
          <p:cNvSpPr txBox="1"/>
          <p:nvPr>
            <p:ph type="body" idx="4294967295"/>
          </p:nvPr>
        </p:nvSpPr>
        <p:spPr>
          <a:xfrm>
            <a:off x="176658" y="215899"/>
            <a:ext cx="8485884" cy="6302823"/>
          </a:xfrm>
          <a:prstGeom prst="rect">
            <a:avLst/>
          </a:prstGeom>
        </p:spPr>
        <p:txBody>
          <a:bodyPr/>
          <a:lstStyle/>
          <a:p>
            <a:pPr>
              <a:lnSpc>
                <a:spcPct val="90000"/>
              </a:lnSpc>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解法範例：</a:t>
            </a:r>
            <a:endParaRPr b="0">
              <a:latin typeface="標楷體"/>
              <a:ea typeface="標楷體"/>
              <a:cs typeface="標楷體"/>
              <a:sym typeface="標楷體"/>
            </a:endParaRPr>
          </a:p>
          <a:p>
            <a:pPr marL="0" indent="0">
              <a:spcBef>
                <a:spcPts val="500"/>
              </a:spcBef>
              <a:buClrTx/>
              <a:buSzTx/>
              <a:buNone/>
              <a:defRPr b="1" sz="2400">
                <a:solidFill>
                  <a:srgbClr val="3BA943"/>
                </a:solidFill>
                <a:latin typeface="+mj-lt"/>
                <a:ea typeface="+mj-ea"/>
                <a:cs typeface="+mj-cs"/>
                <a:sym typeface="Times New Roman"/>
              </a:defRPr>
            </a:pPr>
            <a:r>
              <a:rPr b="0">
                <a:latin typeface="標楷體"/>
                <a:ea typeface="標楷體"/>
                <a:cs typeface="標楷體"/>
                <a:sym typeface="標楷體"/>
              </a:rPr>
              <a:t>   </a:t>
            </a:r>
            <a:r>
              <a:rPr b="0">
                <a:solidFill>
                  <a:srgbClr val="000000"/>
                </a:solidFill>
              </a:rPr>
              <a:t>10010</a:t>
            </a:r>
            <a:endParaRPr b="0">
              <a:solidFill>
                <a:srgbClr val="000000"/>
              </a:solidFill>
            </a:endParaRPr>
          </a:p>
          <a:p>
            <a:pPr marL="0" indent="0" defTabSz="304800">
              <a:spcBef>
                <a:spcPts val="0"/>
              </a:spcBef>
              <a:buClrTx/>
              <a:buSzTx/>
              <a:buNone/>
              <a:defRPr sz="2400">
                <a:uFill>
                  <a:solidFill>
                    <a:srgbClr val="000000"/>
                  </a:solidFill>
                </a:uFill>
                <a:latin typeface="+mj-lt"/>
                <a:ea typeface="+mj-ea"/>
                <a:cs typeface="+mj-cs"/>
                <a:sym typeface="Times New Roman"/>
              </a:defRPr>
            </a:pPr>
            <a:r>
              <a:t> 	1</a:t>
            </a:r>
          </a:p>
          <a:p>
            <a:pPr marL="0" indent="0" defTabSz="304800">
              <a:spcBef>
                <a:spcPts val="0"/>
              </a:spcBef>
              <a:buClrTx/>
              <a:buSzTx/>
              <a:buNone/>
              <a:defRPr sz="2400">
                <a:uFill>
                  <a:solidFill>
                    <a:srgbClr val="000000"/>
                  </a:solidFill>
                </a:uFill>
                <a:latin typeface="+mj-lt"/>
                <a:ea typeface="+mj-ea"/>
                <a:cs typeface="+mj-cs"/>
                <a:sym typeface="Times New Roman"/>
              </a:defRPr>
            </a:pPr>
            <a:r>
              <a:t>	</a:t>
            </a:r>
          </a:p>
          <a:p>
            <a:pPr marL="0" indent="0" defTabSz="304800">
              <a:spcBef>
                <a:spcPts val="0"/>
              </a:spcBef>
              <a:buClrTx/>
              <a:buSzTx/>
              <a:buNone/>
              <a:defRPr sz="2400">
                <a:uFill>
                  <a:solidFill>
                    <a:srgbClr val="000000"/>
                  </a:solidFill>
                </a:uFill>
                <a:latin typeface="+mj-lt"/>
                <a:ea typeface="+mj-ea"/>
                <a:cs typeface="+mj-cs"/>
                <a:sym typeface="Times New Roman"/>
              </a:defRPr>
            </a:pPr>
            <a:r>
              <a:t>	相加後處理</a:t>
            </a:r>
            <a:r>
              <a:t>ans</a:t>
            </a:r>
            <a:r>
              <a:t>，從</a:t>
            </a:r>
            <a:r>
              <a:t>index=0</a:t>
            </a:r>
            <a:r>
              <a:t>開始檢查是否符合上面四個特徵。</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10011		(</a:t>
            </a:r>
            <a:r>
              <a:t>特徵一</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ans[ ] -&gt; 10100</a:t>
            </a:r>
          </a:p>
          <a:p>
            <a:pPr marL="0" indent="0" defTabSz="304800">
              <a:spcBef>
                <a:spcPts val="0"/>
              </a:spcBef>
              <a:buClrTx/>
              <a:buSzTx/>
              <a:buNone/>
              <a:defRPr sz="2400">
                <a:uFill>
                  <a:solidFill>
                    <a:srgbClr val="000000"/>
                  </a:solidFill>
                </a:uFill>
                <a:latin typeface="+mj-lt"/>
                <a:ea typeface="+mj-ea"/>
                <a:cs typeface="+mj-cs"/>
                <a:sym typeface="Times New Roman"/>
              </a:defRPr>
            </a:pPr>
            <a:r>
              <a:t>	output : 10100</a:t>
            </a:r>
          </a:p>
          <a:p>
            <a:pPr marL="0" indent="0" defTabSz="304800">
              <a:lnSpc>
                <a:spcPts val="1800"/>
              </a:lnSpc>
              <a:spcBef>
                <a:spcPts val="0"/>
              </a:spcBef>
              <a:buClrTx/>
              <a:buSzTx/>
              <a:buNone/>
              <a:defRPr sz="2400">
                <a:uFill>
                  <a:solidFill>
                    <a:srgbClr val="000000"/>
                  </a:solidFill>
                </a:uFill>
                <a:latin typeface="+mj-lt"/>
                <a:ea typeface="+mj-ea"/>
                <a:cs typeface="+mj-cs"/>
                <a:sym typeface="Times New Roman"/>
              </a:defRPr>
            </a:pPr>
          </a:p>
          <a:p>
            <a:pPr marL="0" indent="0" defTabSz="304800">
              <a:lnSpc>
                <a:spcPts val="1800"/>
              </a:lnSpc>
              <a:spcBef>
                <a:spcPts val="0"/>
              </a:spcBef>
              <a:buClrTx/>
              <a:buSzTx/>
              <a:buNone/>
              <a:defRPr sz="2400">
                <a:uFill>
                  <a:solidFill>
                    <a:srgbClr val="000000"/>
                  </a:solidFill>
                </a:uFill>
                <a:latin typeface="+mj-lt"/>
                <a:ea typeface="+mj-ea"/>
                <a:cs typeface="+mj-cs"/>
                <a:sym typeface="Times New Roman"/>
              </a:defRPr>
            </a:pPr>
          </a:p>
          <a:p>
            <a:pPr marL="0" indent="0" defTabSz="304800">
              <a:lnSpc>
                <a:spcPts val="1800"/>
              </a:lnSpc>
              <a:spcBef>
                <a:spcPts val="0"/>
              </a:spcBef>
              <a:buClrTx/>
              <a:buSzTx/>
              <a:buNone/>
              <a:defRPr sz="2400">
                <a:uFill>
                  <a:solidFill>
                    <a:srgbClr val="000000"/>
                  </a:solidFill>
                </a:uFill>
                <a:latin typeface="+mj-lt"/>
                <a:ea typeface="+mj-ea"/>
                <a:cs typeface="+mj-cs"/>
                <a:sym typeface="Times New Roman"/>
              </a:defRPr>
            </a:pPr>
            <a:r>
              <a:t>   </a:t>
            </a:r>
          </a:p>
        </p:txBody>
      </p:sp>
      <p:sp>
        <p:nvSpPr>
          <p:cNvPr id="50" name="箭頭"/>
          <p:cNvSpPr/>
          <p:nvPr/>
        </p:nvSpPr>
        <p:spPr>
          <a:xfrm>
            <a:off x="2832100" y="533400"/>
            <a:ext cx="1131293" cy="808584"/>
          </a:xfrm>
          <a:prstGeom prst="rightArrow">
            <a:avLst>
              <a:gd name="adj1" fmla="val 32000"/>
              <a:gd name="adj2" fmla="val 89543"/>
            </a:avLst>
          </a:prstGeom>
          <a:solidFill>
            <a:schemeClr val="accent3"/>
          </a:solidFill>
          <a:ln w="38100">
            <a:solidFill>
              <a:srgbClr val="FFFFFF"/>
            </a:solidFill>
          </a:ln>
          <a:effectLst>
            <a:outerShdw sx="100000" sy="100000" kx="0" ky="0" algn="b" rotWithShape="0" blurRad="38100" dist="20000" dir="5400000">
              <a:srgbClr val="000000">
                <a:alpha val="38000"/>
              </a:srgbClr>
            </a:outerShdw>
          </a:effectLst>
        </p:spPr>
        <p:txBody>
          <a:bodyPr lIns="45719" rIns="45719"/>
          <a:lstStyle/>
          <a:p>
            <a:pPr>
              <a:defRPr>
                <a:solidFill>
                  <a:srgbClr val="FFFFFF"/>
                </a:solidFill>
              </a:defRPr>
            </a:pPr>
          </a:p>
        </p:txBody>
      </p:sp>
      <p:sp>
        <p:nvSpPr>
          <p:cNvPr id="51" name="＋"/>
          <p:cNvSpPr txBox="1"/>
          <p:nvPr/>
        </p:nvSpPr>
        <p:spPr>
          <a:xfrm>
            <a:off x="3288030" y="682421"/>
            <a:ext cx="408940" cy="510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a:t>
            </a:r>
          </a:p>
        </p:txBody>
      </p:sp>
      <p:sp>
        <p:nvSpPr>
          <p:cNvPr id="52" name="Index     4  3  2  1  0…"/>
          <p:cNvSpPr txBox="1"/>
          <p:nvPr/>
        </p:nvSpPr>
        <p:spPr>
          <a:xfrm>
            <a:off x="4431030" y="555545"/>
            <a:ext cx="2626926" cy="7642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defTabSz="304800">
              <a:tabLst>
                <a:tab pos="914400" algn="l"/>
                <a:tab pos="1828800" algn="l"/>
              </a:tabLst>
              <a:defRPr>
                <a:uFill>
                  <a:solidFill>
                    <a:srgbClr val="000000"/>
                  </a:solidFill>
                </a:uFill>
                <a:latin typeface="+mj-lt"/>
                <a:ea typeface="+mj-ea"/>
                <a:cs typeface="+mj-cs"/>
                <a:sym typeface="Times New Roman"/>
              </a:defRPr>
            </a:pPr>
            <a:r>
              <a:t>Index     4  3  2  1  0</a:t>
            </a:r>
          </a:p>
          <a:p>
            <a:pPr defTabSz="304800">
              <a:tabLst>
                <a:tab pos="914400" algn="l"/>
                <a:tab pos="1828800" algn="l"/>
              </a:tabLst>
              <a:defRPr>
                <a:uFill>
                  <a:solidFill>
                    <a:srgbClr val="000000"/>
                  </a:solidFill>
                </a:uFill>
                <a:latin typeface="+mj-lt"/>
                <a:ea typeface="+mj-ea"/>
                <a:cs typeface="+mj-cs"/>
                <a:sym typeface="Times New Roman"/>
              </a:defRPr>
            </a:pPr>
            <a:r>
              <a:t>    ans     1  0  0  1  1</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 name="幻燈片編號"/>
          <p:cNvSpPr txBox="1"/>
          <p:nvPr>
            <p:ph type="sldNum" sz="quarter" idx="2"/>
          </p:nvPr>
        </p:nvSpPr>
        <p:spPr>
          <a:xfrm>
            <a:off x="8485599" y="6474460"/>
            <a:ext cx="201202" cy="30734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5" name="解法範例：…"/>
          <p:cNvSpPr txBox="1"/>
          <p:nvPr>
            <p:ph type="body" idx="4294967295"/>
          </p:nvPr>
        </p:nvSpPr>
        <p:spPr>
          <a:xfrm>
            <a:off x="254000" y="381000"/>
            <a:ext cx="8229600" cy="6096000"/>
          </a:xfrm>
          <a:prstGeom prst="rect">
            <a:avLst/>
          </a:prstGeom>
        </p:spPr>
        <p:txBody>
          <a:bodyPr/>
          <a:lstStyle/>
          <a:p>
            <a:pPr>
              <a:lnSpc>
                <a:spcPct val="90000"/>
              </a:lnSpc>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解法範例：</a:t>
            </a:r>
            <a:endParaRPr b="0">
              <a:latin typeface="標楷體"/>
              <a:ea typeface="標楷體"/>
              <a:cs typeface="標楷體"/>
              <a:sym typeface="標楷體"/>
            </a:endParaRPr>
          </a:p>
          <a:p>
            <a:pPr marL="0" indent="0">
              <a:spcBef>
                <a:spcPts val="500"/>
              </a:spcBef>
              <a:buClrTx/>
              <a:buSzTx/>
              <a:buNone/>
              <a:defRPr b="1" sz="2400">
                <a:solidFill>
                  <a:srgbClr val="3BA943"/>
                </a:solidFill>
                <a:latin typeface="+mj-lt"/>
                <a:ea typeface="+mj-ea"/>
                <a:cs typeface="+mj-cs"/>
                <a:sym typeface="Times New Roman"/>
              </a:defRPr>
            </a:pPr>
            <a:r>
              <a:rPr b="0">
                <a:latin typeface="標楷體"/>
                <a:ea typeface="標楷體"/>
                <a:cs typeface="標楷體"/>
                <a:sym typeface="標楷體"/>
              </a:rPr>
              <a:t>   </a:t>
            </a:r>
            <a:r>
              <a:rPr b="0">
                <a:solidFill>
                  <a:srgbClr val="000000"/>
                </a:solidFill>
              </a:rPr>
              <a:t>111</a:t>
            </a:r>
            <a:endParaRPr b="0"/>
          </a:p>
          <a:p>
            <a:pPr marL="0" indent="0" defTabSz="304800">
              <a:spcBef>
                <a:spcPts val="0"/>
              </a:spcBef>
              <a:buClrTx/>
              <a:buSzTx/>
              <a:buNone/>
              <a:defRPr sz="2400">
                <a:uFill>
                  <a:solidFill>
                    <a:srgbClr val="000000"/>
                  </a:solidFill>
                </a:uFill>
                <a:latin typeface="+mj-lt"/>
                <a:ea typeface="+mj-ea"/>
                <a:cs typeface="+mj-cs"/>
                <a:sym typeface="Times New Roman"/>
              </a:defRPr>
            </a:pPr>
            <a:r>
              <a:t>	111</a:t>
            </a:r>
          </a:p>
          <a:p>
            <a:pPr marL="0" indent="0" defTabSz="304800">
              <a:spcBef>
                <a:spcPts val="0"/>
              </a:spcBef>
              <a:buClrTx/>
              <a:buSzTx/>
              <a:buNone/>
              <a:defRPr sz="2400">
                <a:uFill>
                  <a:solidFill>
                    <a:srgbClr val="000000"/>
                  </a:solidFill>
                </a:uFill>
                <a:latin typeface="+mj-lt"/>
                <a:ea typeface="+mj-ea"/>
                <a:cs typeface="+mj-cs"/>
                <a:sym typeface="Times New Roman"/>
              </a:defRPr>
            </a:pPr>
          </a:p>
          <a:p>
            <a:pPr marL="0" indent="0" defTabSz="304800">
              <a:spcBef>
                <a:spcPts val="0"/>
              </a:spcBef>
              <a:buClrTx/>
              <a:buSzTx/>
              <a:buNone/>
              <a:defRPr sz="2400">
                <a:uFill>
                  <a:solidFill>
                    <a:srgbClr val="000000"/>
                  </a:solidFill>
                </a:uFill>
                <a:latin typeface="+mj-lt"/>
                <a:ea typeface="+mj-ea"/>
                <a:cs typeface="+mj-cs"/>
                <a:sym typeface="Times New Roman"/>
              </a:defRPr>
            </a:pPr>
            <a:r>
              <a:t>	ans[ ] -&gt; 222			(特徵二</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230</a:t>
            </a:r>
            <a:r>
              <a:t>			</a:t>
            </a:r>
            <a:r>
              <a:t>(</a:t>
            </a:r>
            <a:r>
              <a:t>特徵三</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311</a:t>
            </a:r>
            <a:r>
              <a:t>			</a:t>
            </a:r>
            <a:r>
              <a:t>(</a:t>
            </a:r>
            <a:r>
              <a:t>特徵一</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400</a:t>
            </a:r>
            <a:r>
              <a:t>			</a:t>
            </a:r>
            <a:r>
              <a:t>(</a:t>
            </a:r>
            <a:r>
              <a:t>特徵四</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1201</a:t>
            </a:r>
            <a:r>
              <a:t>			</a:t>
            </a:r>
            <a:r>
              <a:t>(</a:t>
            </a:r>
            <a:r>
              <a:t>特徵四</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2002</a:t>
            </a:r>
            <a:r>
              <a:t>			</a:t>
            </a:r>
            <a:r>
              <a:t>(</a:t>
            </a:r>
            <a:r>
              <a:t>特徵二</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2010</a:t>
            </a:r>
            <a:r>
              <a:t>			</a:t>
            </a:r>
            <a:r>
              <a:t>(</a:t>
            </a:r>
            <a:r>
              <a:t>特徵四</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10020</a:t>
            </a:r>
            <a:r>
              <a:t>		</a:t>
            </a:r>
            <a:r>
              <a:t>(</a:t>
            </a:r>
            <a:r>
              <a:t>特徵三</a:t>
            </a:r>
            <a:r>
              <a:t>)</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ans[ ] -&gt; 10101</a:t>
            </a:r>
            <a:r>
              <a:t>		</a:t>
            </a:r>
          </a:p>
          <a:p>
            <a:pPr marL="0" indent="0" defTabSz="304800">
              <a:spcBef>
                <a:spcPts val="0"/>
              </a:spcBef>
              <a:buClrTx/>
              <a:buSzTx/>
              <a:buNone/>
              <a:defRPr sz="2400">
                <a:uFill>
                  <a:solidFill>
                    <a:srgbClr val="000000"/>
                  </a:solidFill>
                </a:uFill>
                <a:latin typeface="+mj-lt"/>
                <a:ea typeface="+mj-ea"/>
                <a:cs typeface="+mj-cs"/>
                <a:sym typeface="Times New Roman"/>
              </a:defRPr>
            </a:pPr>
            <a:r>
              <a:t>	</a:t>
            </a:r>
            <a:r>
              <a:t>output : 10101</a:t>
            </a:r>
          </a:p>
        </p:txBody>
      </p:sp>
      <p:sp>
        <p:nvSpPr>
          <p:cNvPr id="56" name="箭頭"/>
          <p:cNvSpPr/>
          <p:nvPr/>
        </p:nvSpPr>
        <p:spPr>
          <a:xfrm>
            <a:off x="2463800" y="685799"/>
            <a:ext cx="1270000" cy="893814"/>
          </a:xfrm>
          <a:prstGeom prst="rightArrow">
            <a:avLst>
              <a:gd name="adj1" fmla="val 32000"/>
              <a:gd name="adj2" fmla="val 90936"/>
            </a:avLst>
          </a:prstGeom>
          <a:solidFill>
            <a:schemeClr val="accent3"/>
          </a:solidFill>
          <a:ln w="38100">
            <a:solidFill>
              <a:srgbClr val="FFFFFF"/>
            </a:solidFill>
          </a:ln>
          <a:effectLst>
            <a:outerShdw sx="100000" sy="100000" kx="0" ky="0" algn="b" rotWithShape="0" blurRad="38100" dist="20000" dir="5400000">
              <a:srgbClr val="000000">
                <a:alpha val="38000"/>
              </a:srgbClr>
            </a:outerShdw>
          </a:effectLst>
        </p:spPr>
        <p:txBody>
          <a:bodyPr lIns="45719" rIns="45719"/>
          <a:lstStyle/>
          <a:p>
            <a:pPr>
              <a:defRPr>
                <a:solidFill>
                  <a:srgbClr val="FFFFFF"/>
                </a:solidFill>
              </a:defRPr>
            </a:pPr>
          </a:p>
        </p:txBody>
      </p:sp>
      <p:sp>
        <p:nvSpPr>
          <p:cNvPr id="57" name="+"/>
          <p:cNvSpPr txBox="1"/>
          <p:nvPr/>
        </p:nvSpPr>
        <p:spPr>
          <a:xfrm>
            <a:off x="2935853" y="902836"/>
            <a:ext cx="325894" cy="45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a:t>
            </a:r>
          </a:p>
        </p:txBody>
      </p:sp>
      <p:sp>
        <p:nvSpPr>
          <p:cNvPr id="58" name="Index    2  1  0…"/>
          <p:cNvSpPr txBox="1"/>
          <p:nvPr/>
        </p:nvSpPr>
        <p:spPr>
          <a:xfrm>
            <a:off x="4481830" y="750560"/>
            <a:ext cx="1941126" cy="7642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defTabSz="304800">
              <a:tabLst>
                <a:tab pos="914400" algn="l"/>
                <a:tab pos="1828800" algn="l"/>
              </a:tabLst>
              <a:defRPr>
                <a:uFill>
                  <a:solidFill>
                    <a:srgbClr val="000000"/>
                  </a:solidFill>
                </a:uFill>
                <a:latin typeface="+mj-lt"/>
                <a:ea typeface="+mj-ea"/>
                <a:cs typeface="+mj-cs"/>
                <a:sym typeface="Times New Roman"/>
              </a:defRPr>
            </a:pPr>
            <a:r>
              <a:t>Index    2  1  0</a:t>
            </a:r>
          </a:p>
          <a:p>
            <a:pPr defTabSz="304800">
              <a:tabLst>
                <a:tab pos="914400" algn="l"/>
                <a:tab pos="1828800" algn="l"/>
              </a:tabLst>
              <a:defRPr>
                <a:uFill>
                  <a:solidFill>
                    <a:srgbClr val="000000"/>
                  </a:solidFill>
                </a:uFill>
                <a:latin typeface="+mj-lt"/>
                <a:ea typeface="+mj-ea"/>
                <a:cs typeface="+mj-cs"/>
                <a:sym typeface="Times New Roman"/>
              </a:defRPr>
            </a:pPr>
            <a:r>
              <a:t>    ans    2  2  2</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 name="幻燈片編號"/>
          <p:cNvSpPr txBox="1"/>
          <p:nvPr>
            <p:ph type="sldNum" sz="quarter" idx="2"/>
          </p:nvPr>
        </p:nvSpPr>
        <p:spPr>
          <a:xfrm>
            <a:off x="8485599" y="6474460"/>
            <a:ext cx="201202" cy="30734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1" name="討論：…"/>
          <p:cNvSpPr txBox="1"/>
          <p:nvPr>
            <p:ph type="body" idx="4294967295"/>
          </p:nvPr>
        </p:nvSpPr>
        <p:spPr>
          <a:xfrm>
            <a:off x="228600" y="431800"/>
            <a:ext cx="8229600" cy="5257800"/>
          </a:xfrm>
          <a:prstGeom prst="rect">
            <a:avLst/>
          </a:prstGeom>
        </p:spPr>
        <p:txBody>
          <a:bodyPr/>
          <a:lstStyle/>
          <a:p>
            <a:pPr>
              <a:lnSpc>
                <a:spcPct val="90000"/>
              </a:lnSpc>
              <a:spcBef>
                <a:spcPts val="500"/>
              </a:spcBef>
              <a:defRPr b="1" sz="2400">
                <a:solidFill>
                  <a:srgbClr val="3BA943"/>
                </a:solidFill>
                <a:latin typeface="+mj-lt"/>
                <a:ea typeface="+mj-ea"/>
                <a:cs typeface="+mj-cs"/>
                <a:sym typeface="Times New Roman"/>
              </a:defRPr>
            </a:pPr>
            <a:r>
              <a:rPr b="0">
                <a:latin typeface="標楷體"/>
                <a:ea typeface="標楷體"/>
                <a:cs typeface="標楷體"/>
                <a:sym typeface="標楷體"/>
              </a:rPr>
              <a:t>討論：</a:t>
            </a:r>
          </a:p>
          <a:p>
            <a:pPr>
              <a:lnSpc>
                <a:spcPct val="90000"/>
              </a:lnSpc>
              <a:spcBef>
                <a:spcPts val="500"/>
              </a:spcBef>
              <a:buSzTx/>
              <a:buFont typeface="Wingdings"/>
              <a:buNone/>
              <a:defRPr sz="2400">
                <a:latin typeface="+mj-lt"/>
                <a:ea typeface="+mj-ea"/>
                <a:cs typeface="+mj-cs"/>
                <a:sym typeface="Times New Roman"/>
              </a:defRPr>
            </a:pPr>
            <a:r>
              <a:t>	</a:t>
            </a:r>
            <a:r>
              <a:rPr>
                <a:latin typeface="標楷體"/>
                <a:ea typeface="標楷體"/>
                <a:cs typeface="標楷體"/>
                <a:sym typeface="標楷體"/>
              </a:rPr>
              <a:t>若沒發現費氏數列和字串之間的關係可以嘗試把費氏數列一到一百項找出來，再和字串對比找出值做相加，相加之後和費事數列再對比一次找出</a:t>
            </a:r>
            <a:r>
              <a:rPr>
                <a:latin typeface="標楷體"/>
                <a:ea typeface="標楷體"/>
                <a:cs typeface="標楷體"/>
                <a:sym typeface="標楷體"/>
              </a:rPr>
              <a:t>output</a:t>
            </a:r>
            <a:r>
              <a:rPr>
                <a:latin typeface="標楷體"/>
                <a:ea typeface="標楷體"/>
                <a:cs typeface="標楷體"/>
                <a:sym typeface="標楷體"/>
              </a:rPr>
              <a:t>。可是這樣很複雜，你要先處理大數問題，還要一直對照數列值做加減什麼的，寫起來很痛苦的！</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ends">
  <a:themeElements>
    <a:clrScheme name="Blends">
      <a:dk1>
        <a:srgbClr val="000000"/>
      </a:dk1>
      <a:lt1>
        <a:srgbClr val="FFFFFF"/>
      </a:lt1>
      <a:dk2>
        <a:srgbClr val="A7A7A7"/>
      </a:dk2>
      <a:lt2>
        <a:srgbClr val="535353"/>
      </a:lt2>
      <a:accent1>
        <a:srgbClr val="00E4A8"/>
      </a:accent1>
      <a:accent2>
        <a:srgbClr val="FFCF01"/>
      </a:accent2>
      <a:accent3>
        <a:srgbClr val="9BBB59"/>
      </a:accent3>
      <a:accent4>
        <a:srgbClr val="8064A2"/>
      </a:accent4>
      <a:accent5>
        <a:srgbClr val="4BACC6"/>
      </a:accent5>
      <a:accent6>
        <a:srgbClr val="F79646"/>
      </a:accent6>
      <a:hlink>
        <a:srgbClr val="0000FF"/>
      </a:hlink>
      <a:folHlink>
        <a:srgbClr val="FF00FF"/>
      </a:folHlink>
    </a:clrScheme>
    <a:fontScheme name="Blends">
      <a:majorFont>
        <a:latin typeface="Times New Roman"/>
        <a:ea typeface="Times New Roman"/>
        <a:cs typeface="Times New Roman"/>
      </a:majorFont>
      <a:minorFont>
        <a:latin typeface="Helvetica"/>
        <a:ea typeface="Helvetica"/>
        <a:cs typeface="Helvetica"/>
      </a:minorFont>
    </a:fontScheme>
    <a:fmtScheme name="Blend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ends">
  <a:themeElements>
    <a:clrScheme name="Blends">
      <a:dk1>
        <a:srgbClr val="000000"/>
      </a:dk1>
      <a:lt1>
        <a:srgbClr val="FFFFFF"/>
      </a:lt1>
      <a:dk2>
        <a:srgbClr val="A7A7A7"/>
      </a:dk2>
      <a:lt2>
        <a:srgbClr val="535353"/>
      </a:lt2>
      <a:accent1>
        <a:srgbClr val="00E4A8"/>
      </a:accent1>
      <a:accent2>
        <a:srgbClr val="FFCF01"/>
      </a:accent2>
      <a:accent3>
        <a:srgbClr val="9BBB59"/>
      </a:accent3>
      <a:accent4>
        <a:srgbClr val="8064A2"/>
      </a:accent4>
      <a:accent5>
        <a:srgbClr val="4BACC6"/>
      </a:accent5>
      <a:accent6>
        <a:srgbClr val="F79646"/>
      </a:accent6>
      <a:hlink>
        <a:srgbClr val="0000FF"/>
      </a:hlink>
      <a:folHlink>
        <a:srgbClr val="FF00FF"/>
      </a:folHlink>
    </a:clrScheme>
    <a:fontScheme name="Blends">
      <a:majorFont>
        <a:latin typeface="Times New Roman"/>
        <a:ea typeface="Times New Roman"/>
        <a:cs typeface="Times New Roman"/>
      </a:majorFont>
      <a:minorFont>
        <a:latin typeface="Helvetica"/>
        <a:ea typeface="Helvetica"/>
        <a:cs typeface="Helvetica"/>
      </a:minorFont>
    </a:fontScheme>
    <a:fmtScheme name="Blend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