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68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1E462E-375A-451C-9230-CC1ED41D3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375C258-26ED-4553-9DAF-17E76FF93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AF0494-219C-4241-8467-6D388162D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881E6C-DA82-469C-937F-420CB99D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5F23A8-69F0-4EF3-AB30-0ABA5EB95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561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66961A-F210-46A0-B091-85E09ECA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1A9A69-CBF2-4480-8D21-86CE074A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6E6C2C-8CC0-49FC-8AD0-A9AD9125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54E81A0-7FAF-44ED-9077-282C8CE26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BD2540-2E1B-43DC-B839-BEED3A224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650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B9FED11-9956-40AD-9116-12F873984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84045B4-037C-402C-B599-B3FBB8583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70B5836-D7EE-4A1D-A2F6-1102FB727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A418C78-B5AC-4D8B-B677-0F8D7799F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3AC8C7-98F6-445D-A91B-68A9F42F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31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A38A10-77C6-47BC-9FD0-93402886C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0172BB1-C2F9-452C-BEF9-0EF145672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C8A007-ECD0-444C-9833-8E0C94EF6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4EF456-C3DD-47FA-A076-D635D2C3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575394-B23D-4140-B7CB-81C0E6AE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33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8FA79A-D9BD-4A24-B762-7DC5BB0FC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04AAC81-0F29-4E7F-A53E-F856645CD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F8A350-880A-4D4E-B94E-6B70488C5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A4BE0B-DB0E-4354-ACCD-0EEB2CE72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F96BB3-8021-48BC-BA14-EE348BDB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882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5F0034-C7C6-4027-B8E3-262AEC328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A3FBBE-E022-4563-AEDE-D78931BB6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1FE9CEF-4D3A-47A9-A9CD-0867674B5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A46313C-75F1-45D3-8972-C595E27D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035301E-3CCC-4A74-A8C5-88A296AFB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EC00AE3-3F63-4927-ACDF-6BD0A288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623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6E532D-E5DC-4C6B-90F2-D9D39771A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EC85B71-BCAC-4E0B-B5C9-2C428CB6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8BE08D-F4D9-44ED-AFBE-576472C18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F1AA122-1710-4690-9353-A2707C81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20429DA-967B-42BC-9E93-3194878BEE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1FDBAAD-2256-470B-89D2-1D185A3D8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FC38B84-ABD1-4858-9B2E-317BF6054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B5A6654-078C-47CC-80AC-4D532D26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15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B5AAD7-DCB2-41A8-A81C-E27CC0B72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5B77894-03E2-4FCC-99D6-CCD8A39B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E4FDA32-0D4D-487A-A6A2-F50573950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0240F7F-CCE3-4083-89ED-82CD88960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660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E1985EA-9A3E-4492-9EE1-A1DC6616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DB340C2-3679-4248-8E21-E149AC95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AD52BF-D86D-45D4-A52E-E96111BAB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9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BD589B-44F8-46FE-AE3D-17D4A066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1CF8C3-C8B1-4139-A70D-F3C81BFF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43EC595-0DAD-47F3-A149-C52297EBD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1ED6104-8CF3-41ED-ACF3-4A904E1A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13B04E-B178-4BFC-B21F-C042A0C9E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F733C80-FAC5-4B50-BAE2-0B141E1D0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14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C9C6CD-4188-4C0B-9710-A84B07D60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E4A56D0-F823-446F-BDF9-EE80500AC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A1AF20F-A125-4B28-BCC3-F26BD029D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25DABCF-D64F-4597-856F-469DB9D02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929D046-D8CC-4024-B1E2-7213392D9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E659172-2F7F-40EB-A179-DF83CA73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01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7831054-8AF9-4EF8-8598-82D8E1A75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3BEAA82-84F0-423C-969A-2F3BAE409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BA52AA-ABCC-4A9B-A492-46B6B91ACA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FFC85-5669-463A-A25D-C97FA598EEF0}" type="datetimeFigureOut">
              <a:rPr lang="zh-TW" altLang="en-US" smtClean="0"/>
              <a:t>2021/3/7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56F6DE-1E7D-402F-BBCB-695D26DDC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023284-67F7-40AA-A67E-9325BD5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2AB83-67CE-4638-ADB4-FF813DE84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5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F741FB-3858-4DFE-9F59-9776712E5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1644: Prime Gap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7F42C1-5AEA-443F-A254-C6EBD8B34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zh-TW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★★☆☆☆</a:t>
            </a:r>
          </a:p>
          <a:p>
            <a:pPr eaLnBrk="1" hangingPunct="1">
              <a:lnSpc>
                <a:spcPct val="100000"/>
              </a:lnSpc>
            </a:pPr>
            <a:r>
              <a:rPr lang="zh-TW" altLang="en-US" sz="28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題組：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>
              <a:lnSpc>
                <a:spcPct val="100000"/>
              </a:lnSpc>
            </a:pPr>
            <a:r>
              <a:rPr lang="zh-TW" altLang="en-US" sz="28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題號：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644: Prime Gap</a:t>
            </a:r>
          </a:p>
          <a:p>
            <a:pPr eaLnBrk="1" hangingPunct="1">
              <a:lnSpc>
                <a:spcPct val="100000"/>
              </a:lnSpc>
            </a:pPr>
            <a:r>
              <a:rPr lang="zh-TW" altLang="en-US" sz="28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解題者：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林子甄</a:t>
            </a:r>
          </a:p>
          <a:p>
            <a:pPr eaLnBrk="1" hangingPunct="1">
              <a:lnSpc>
                <a:spcPct val="100000"/>
              </a:lnSpc>
            </a:pPr>
            <a:r>
              <a:rPr lang="zh-TW" altLang="en-US" sz="28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解題日期：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</a:p>
          <a:p>
            <a:pPr eaLnBrk="1" hangingPunct="1">
              <a:lnSpc>
                <a:spcPct val="100000"/>
              </a:lnSpc>
            </a:pPr>
            <a:r>
              <a:rPr lang="zh-TW" altLang="en-US" sz="28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題意：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給定一個正整數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，找出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的前一個質數與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的後一個質數之間的長度。（本題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的上限值為第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100,000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個質數）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15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33BF140-611B-4848-A57B-65E4494CD5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67657"/>
                <a:ext cx="10515600" cy="5509306"/>
              </a:xfrm>
            </p:spPr>
            <p:txBody>
              <a:bodyPr>
                <a:normAutofit fontScale="92500" lnSpcReduction="20000"/>
              </a:bodyPr>
              <a:lstStyle/>
              <a:p>
                <a:pPr eaLnBrk="1" hangingPunct="1">
                  <a:lnSpc>
                    <a:spcPct val="110000"/>
                  </a:lnSpc>
                </a:pPr>
                <a:r>
                  <a:rPr lang="zh-TW" altLang="en-US" sz="2800" b="1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題意範例：</a:t>
                </a:r>
                <a:r>
                  <a:rPr lang="zh-TW" altLang="en-US" sz="2800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 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10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 7,8,9,10,11  4</a:t>
                </a:r>
                <a:br>
                  <a:rPr lang="zh-TW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</a:br>
                <a:r>
                  <a:rPr lang="zh-TW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13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  13  0</a:t>
                </a:r>
                <a:b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    27  23,24,25,26,27,28,29  6</a:t>
                </a:r>
                <a:endParaRPr lang="zh-TW" altLang="en-US" sz="2800" dirty="0">
                  <a:solidFill>
                    <a:srgbClr val="3BA943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110000"/>
                  </a:lnSpc>
                </a:pPr>
                <a:r>
                  <a:rPr lang="zh-TW" altLang="en-US" sz="2800" b="1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解法：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先判斷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是否為質數，如果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是質數，則直接輸出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0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；</a:t>
                </a: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如果</a:t>
                </a:r>
                <a: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</a:t>
                </a: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不是質數，先測試</a:t>
                </a:r>
                <a: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N-1,N-2,N-3,…</a:t>
                </a: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是否為質數，直到找出比</a:t>
                </a:r>
                <a: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</a:t>
                </a: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小的最大質數，再以相同方式找出比</a:t>
                </a:r>
                <a: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</a:t>
                </a: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大的最小質數，最後相減所得的值即為所求。</a:t>
                </a:r>
                <a:endParaRPr lang="zh-TW" altLang="en-US" sz="2800" b="1" dirty="0">
                  <a:solidFill>
                    <a:srgbClr val="3BA943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110000"/>
                  </a:lnSpc>
                </a:pPr>
                <a:r>
                  <a:rPr lang="zh-TW" altLang="en-US" sz="2800" b="1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解法範例：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N=10  N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不是質數</a:t>
                </a:r>
                <a:b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 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N-1=9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不是質數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N-2=8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不是質數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N-3=7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是質數</a:t>
                </a:r>
                <a:b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  </a:t>
                </a:r>
                <a: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N+1=11</a:t>
                </a: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是質數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11-7=4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，輸出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4</a:t>
                </a:r>
                <a:endParaRPr lang="zh-TW" altLang="en-US" sz="2800" b="1" dirty="0">
                  <a:solidFill>
                    <a:srgbClr val="3BA943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110000"/>
                  </a:lnSpc>
                </a:pPr>
                <a:r>
                  <a:rPr lang="zh-TW" altLang="en-US" sz="2800" b="1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討論：</a:t>
                </a: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本題會多次用到質數判斷，因此判斷質數的執行時間會影響到整題的解題時間，採用的方式是令</a:t>
                </a:r>
                <a:r>
                  <a:rPr lang="en-US" altLang="zh-TW" dirty="0" err="1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i</a:t>
                </a:r>
                <a: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=2,3,4,…,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，如果</a:t>
                </a:r>
                <a:r>
                  <a:rPr lang="en-US" altLang="zh-TW" sz="2800" dirty="0" err="1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N%i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==0</a:t>
                </a:r>
                <a:r>
                  <a:rPr lang="zh-TW" altLang="en-US" sz="28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</a:t>
                </a:r>
                <a: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N</a:t>
                </a: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就不是質數，反之</a:t>
                </a:r>
                <a: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N</a:t>
                </a:r>
                <a:r>
                  <a:rPr lang="zh-TW" altLang="en-US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為質數。</a:t>
                </a:r>
                <a:endParaRPr lang="zh-TW" altLang="en-US" sz="28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33BF140-611B-4848-A57B-65E4494CD5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67657"/>
                <a:ext cx="10515600" cy="5509306"/>
              </a:xfrm>
              <a:blipFill>
                <a:blip r:embed="rId2"/>
                <a:stretch>
                  <a:fillRect l="-928" t="-188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1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寬螢幕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佈景主題</vt:lpstr>
      <vt:lpstr>1644: Prime Gap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100: The 3n+1 Problem</dc:title>
  <dc:creator>子甄 林</dc:creator>
  <cp:lastModifiedBy>子甄 林</cp:lastModifiedBy>
  <cp:revision>4</cp:revision>
  <dcterms:created xsi:type="dcterms:W3CDTF">2021-03-03T10:55:22Z</dcterms:created>
  <dcterms:modified xsi:type="dcterms:W3CDTF">2021-03-07T01:57:23Z</dcterms:modified>
</cp:coreProperties>
</file>