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  <p:sldMasterId id="2147483660" r:id="rId5"/>
  </p:sldMasterIdLst>
  <p:notesMasterIdLst>
    <p:notesMasterId r:id="rId6"/>
  </p:notesMasterIdLst>
  <p:sldIdLst>
    <p:sldId id="256" r:id="rId7"/>
    <p:sldId id="257" r:id="rId8"/>
  </p:sldIdLst>
  <p:sldSz cy="6858000" cx="9144000"/>
  <p:notesSz cx="6832600" cy="9963150"/>
  <p:embeddedFontLst>
    <p:embeddedFont>
      <p:font typeface="Tahom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Tahoma-bold.fntdata"/><Relationship Id="rId9" Type="http://schemas.openxmlformats.org/officeDocument/2006/relationships/font" Target="fonts/Tahoma-regular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71912" y="0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25512" y="747712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1225" y="4732337"/>
            <a:ext cx="5010150" cy="44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71912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/>
          <p:nvPr/>
        </p:nvSpPr>
        <p:spPr>
          <a:xfrm>
            <a:off x="3871912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/>
          </a:p>
        </p:txBody>
      </p:sp>
      <p:sp>
        <p:nvSpPr>
          <p:cNvPr id="102" name="Google Shape;102;p1:notes"/>
          <p:cNvSpPr/>
          <p:nvPr>
            <p:ph idx="2" type="sldImg"/>
          </p:nvPr>
        </p:nvSpPr>
        <p:spPr>
          <a:xfrm>
            <a:off x="925512" y="747712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3" name="Google Shape;103;p1:notes"/>
          <p:cNvSpPr txBox="1"/>
          <p:nvPr>
            <p:ph idx="1" type="body"/>
          </p:nvPr>
        </p:nvSpPr>
        <p:spPr>
          <a:xfrm>
            <a:off x="911225" y="4732337"/>
            <a:ext cx="5010150" cy="448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  <p:txBody>
          <a:bodyPr anchorCtr="0" anchor="t" bIns="45900" lIns="91800" spcFirstLastPara="1" rIns="91800" wrap="square" tIns="45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/>
          <p:nvPr/>
        </p:nvSpPr>
        <p:spPr>
          <a:xfrm>
            <a:off x="3871912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/>
          </a:p>
        </p:txBody>
      </p:sp>
      <p:sp>
        <p:nvSpPr>
          <p:cNvPr id="110" name="Google Shape;110;p2:notes"/>
          <p:cNvSpPr/>
          <p:nvPr>
            <p:ph idx="2" type="sldImg"/>
          </p:nvPr>
        </p:nvSpPr>
        <p:spPr>
          <a:xfrm>
            <a:off x="925512" y="747712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911225" y="4732337"/>
            <a:ext cx="5010150" cy="448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  <p:txBody>
          <a:bodyPr anchorCtr="0" anchor="t" bIns="45900" lIns="91800" spcFirstLastPara="1" rIns="91800" wrap="square" tIns="45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762000" y="381000"/>
            <a:ext cx="7793037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區段標題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2362200" y="62484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 rot="5400000">
            <a:off x="4685507" y="2302669"/>
            <a:ext cx="5791200" cy="194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 rot="5400000">
            <a:off x="712787" y="430212"/>
            <a:ext cx="5791200" cy="5692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62000" y="381000"/>
            <a:ext cx="7793037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 rot="5400000">
            <a:off x="2324100" y="-381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indent="-326390" lvl="1" marL="914400" algn="l"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indent="-304800" lvl="2" marL="1371600" algn="l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indent="-298450" lvl="3" marL="18288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indent="-292100" lvl="4" marL="22860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indent="-292100" lvl="5" marL="27432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indent="-292100" lvl="6" marL="32004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indent="-292100" lvl="7" marL="3657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indent="-292100" lvl="8" marL="41148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title"/>
          </p:nvPr>
        </p:nvSpPr>
        <p:spPr>
          <a:xfrm>
            <a:off x="762000" y="381000"/>
            <a:ext cx="7793037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1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9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indent="-284480" lvl="3" marL="182880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indent="-279400" lvl="4" marL="22860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indent="-279400" lvl="5" marL="27432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indent="-279400" lvl="6" marL="3200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indent="-279400" lvl="7" marL="36576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indent="-279400" lvl="8" marL="41148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/>
        </p:txBody>
      </p:sp>
      <p:sp>
        <p:nvSpPr>
          <p:cNvPr id="60" name="Google Shape;60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1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9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61" name="Google Shape;61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indent="-284480" lvl="3" marL="182880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indent="-279400" lvl="4" marL="22860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indent="-279400" lvl="5" marL="27432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indent="-279400" lvl="6" marL="3200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indent="-279400" lvl="7" marL="36576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indent="-279400" lvl="8" marL="41148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762000" y="381000"/>
            <a:ext cx="7793037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762000" y="15240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12419" lvl="1" marL="914400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/>
        </p:txBody>
      </p:sp>
      <p:sp>
        <p:nvSpPr>
          <p:cNvPr id="68" name="Google Shape;68;p10"/>
          <p:cNvSpPr txBox="1"/>
          <p:nvPr>
            <p:ph idx="2" type="body"/>
          </p:nvPr>
        </p:nvSpPr>
        <p:spPr>
          <a:xfrm>
            <a:off x="4724400" y="15240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12419" lvl="1" marL="914400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762000" y="381000"/>
            <a:ext cx="7793037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2639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oogle Shape;79;p12"/>
          <p:cNvGrpSpPr/>
          <p:nvPr/>
        </p:nvGrpSpPr>
        <p:grpSpPr>
          <a:xfrm>
            <a:off x="0" y="2438400"/>
            <a:ext cx="9009062" cy="1052512"/>
            <a:chOff x="0" y="1536"/>
            <a:chExt cx="5675" cy="663"/>
          </a:xfrm>
        </p:grpSpPr>
        <p:grpSp>
          <p:nvGrpSpPr>
            <p:cNvPr id="80" name="Google Shape;80;p12"/>
            <p:cNvGrpSpPr/>
            <p:nvPr/>
          </p:nvGrpSpPr>
          <p:grpSpPr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81" name="Google Shape;81;p12"/>
              <p:cNvSpPr txBox="1"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82" name="Google Shape;82;p12"/>
              <p:cNvSpPr txBox="1"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83" name="Google Shape;83;p12"/>
            <p:cNvGrpSpPr/>
            <p:nvPr/>
          </p:nvGrpSpPr>
          <p:grpSpPr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4" name="Google Shape;84;p12"/>
              <p:cNvSpPr txBox="1"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85" name="Google Shape;85;p12"/>
              <p:cNvSpPr txBox="1"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86" name="Google Shape;86;p12"/>
            <p:cNvSpPr txBox="1"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87" name="Google Shape;87;p12"/>
            <p:cNvSpPr txBox="1"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88" name="Google Shape;88;p12"/>
            <p:cNvSpPr txBox="1"/>
            <p:nvPr/>
          </p:nvSpPr>
          <p:spPr>
            <a:xfrm flipH="1" rot="10800000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89" name="Google Shape;89;p12"/>
          <p:cNvSpPr txBox="1"/>
          <p:nvPr>
            <p:ph type="title"/>
          </p:nvPr>
        </p:nvSpPr>
        <p:spPr>
          <a:xfrm>
            <a:off x="762000" y="381000"/>
            <a:ext cx="7793037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0" name="Google Shape;90;p12"/>
          <p:cNvSpPr txBox="1"/>
          <p:nvPr>
            <p:ph idx="1" type="body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2639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1" name="Google Shape;91;p12"/>
          <p:cNvSpPr txBox="1"/>
          <p:nvPr>
            <p:ph idx="10" type="dt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2" name="Google Shape;92;p12"/>
          <p:cNvSpPr txBox="1"/>
          <p:nvPr>
            <p:ph idx="11" type="ftr"/>
          </p:nvPr>
        </p:nvSpPr>
        <p:spPr>
          <a:xfrm>
            <a:off x="2362200" y="62484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3" name="Google Shape;93;p12"/>
          <p:cNvSpPr txBox="1"/>
          <p:nvPr>
            <p:ph idx="12" type="sldNum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  <a:defRPr b="0" i="0" sz="1400" u="non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/>
          <p:nvPr/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/>
          </a:p>
        </p:txBody>
      </p:sp>
      <p:sp>
        <p:nvSpPr>
          <p:cNvPr id="106" name="Google Shape;106;p14"/>
          <p:cNvSpPr txBox="1"/>
          <p:nvPr>
            <p:ph type="title"/>
          </p:nvPr>
        </p:nvSpPr>
        <p:spPr>
          <a:xfrm>
            <a:off x="533400" y="3810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11799 : Horror Dash</a:t>
            </a:r>
            <a:endParaRPr/>
          </a:p>
        </p:txBody>
      </p:sp>
      <p:sp>
        <p:nvSpPr>
          <p:cNvPr id="107" name="Google Shape;107;p14"/>
          <p:cNvSpPr txBox="1"/>
          <p:nvPr>
            <p:ph idx="1" type="body"/>
          </p:nvPr>
        </p:nvSpPr>
        <p:spPr>
          <a:xfrm>
            <a:off x="381000" y="1447800"/>
            <a:ext cx="8077200" cy="4789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0" i="0" lang="en-US" sz="2400" u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★☆☆☆☆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1" i="0" lang="en-US" sz="2400" u="none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題組：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Set Archive with Online Judge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1" i="0" lang="en-US" sz="2400" u="none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題號：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11799 : Horror Dash</a:t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1" i="0" lang="en-US" sz="2400" u="none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解題者：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鄭煥榮</a:t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1" i="0" lang="en-US" sz="2400" u="none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解題日期：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21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年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月2日</a:t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1" i="0" lang="en-US" sz="2400" u="none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題意：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有N個學生裝扮成魔鬼追逐小丑，計算出小丑該跑多快才能讓遊戲不斷進行。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/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ahoma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/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1" i="0" lang="en-US" sz="2400" u="none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題意範例：</a:t>
            </a:r>
            <a:r>
              <a:rPr b="0" i="0" lang="en-US" sz="2400" u="none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b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5 9 3 5 2 6 -&gt; 9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				  1 2 -&gt; 2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1" i="0" lang="en-US" sz="2400" u="none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解法：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找出最大值即可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1" i="0" lang="en-US" sz="2400" u="none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解法範例：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無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b="1" i="0" lang="en-US" sz="2400" u="none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討論：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題目過於簡單，反而讓人思考題目是否有溪蹺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