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4" r:id="rId3"/>
    <p:sldId id="312" r:id="rId4"/>
    <p:sldId id="313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A18ECC2-6423-4B94-8B5B-4306F5CDC9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A8813D4-8C43-42C2-9D93-F26D36E333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A6903F4-2F2E-4094-81D8-FE5DF226E8B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923E9B6-175A-4F24-8085-34A9743B79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913DA521-151E-46AD-80C5-D691358771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B1583238-7F22-4977-8C7B-744C8FC46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EF4269-455F-41BA-8C92-BD17EF97FF4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121E4D7-D566-4F64-A366-688D599B9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C06B675-C1E8-47E8-AA86-5BE6A3E8F5D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B054B7D-D7BF-4FA3-A80E-8D5160F3B4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B8D3E3C-BFA8-4BE1-9565-4256E15D192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2A4C017-2ADF-4BDA-861C-2AB4FB96B41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760B806-69A1-46EA-A564-A70504F2BA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B80FF48-930A-47FE-B93E-199BDFDA9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2BC2F18-2377-434C-954F-786811F7E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3D1D9CF4-6F80-4F57-818D-928C3126F8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4603F27C-243F-4128-8190-EA2D46F05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2635F658-EF56-46DA-BC6D-6267B7BD0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7531A0B-B922-4C77-9C91-89C10691B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17EF00AF-1D51-4F07-A199-BE2EE98D9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D360FB0-E110-461D-A9DF-7FB4B46314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6B19C23-E840-4310-AE61-165D0E78B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7605-458A-46C8-9B57-7E1871ADFF6A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74BF2C2-527E-4CEA-A490-05ECB7B40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75C1CF63-1F66-44D1-8D73-8036AFB09B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1A81A-ACB4-4A55-910B-7AE22751B4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78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88C55C4-8579-4524-A2C1-0597565AA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CD92-0F52-44F1-AE93-9FF0B7F95B1A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04B97BC-7D5B-45E2-B258-3B74C7EBE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1134E32-CEAB-4B2A-93C8-930C41318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E75DA-1226-4F31-8369-AE80286E4F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341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45888E9-6322-4F3D-AA27-FC613CBF19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B8434-3C63-46C3-8F4F-23F203B3F01F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ED791A4-B339-4C4B-B0B8-EE6521327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A89C45B-A9C5-48A5-A518-20E12A8C4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55DF3-CC9D-46E7-9FF9-63470AD3389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749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AFF022E-D58E-42C4-ADD5-C62688AFF6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5B04B-DAB6-4516-A7AF-BA50B071C8D3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98ACA14-B598-4CBD-8204-49C4E4150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9269E42-3637-42A1-A200-0F530F98F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B8C9F-EB1E-4D4B-8FFB-3C53E4DFE5F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130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3E431EB-664F-41E9-A8F4-641DA91CA1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019D-89DC-4F8B-AD2F-3FE46DAE2218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B8EA8A-7854-419F-9F4F-E63275E52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A4815F1-887D-41CB-85C6-BFE3E16FF9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0EA3-975D-4B26-861B-1069F599CB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152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2465F87-B4CC-4D3D-80BD-2164A52C7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04E72-0850-4489-87CA-3EBA3C6A1175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DA7B6CF-34BB-4CDE-BF4A-7A26B855F8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8E930C1-944C-4DBD-BFE8-7E4A7AA17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C155C-32B5-4701-A149-CB05BDADC11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417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C2E71B5-E31F-4921-A388-A39AFF1D2C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7F037-BA28-425B-A4C7-9760E7910EC7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D7090B0E-F24E-4452-A210-A2E7E939A7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3946ADA-20B5-416B-8994-94EE93129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B2122-6ED3-4243-9245-21918876960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746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CCEE56D-9D45-47AD-B126-7B2106BC3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1B56-7535-477A-B137-DEECE39CF4EA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0A33006-307E-4F52-8286-B587E33D52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BC3BD77-EE0F-48CB-8DA8-A06B596CB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09B25-6C3D-4299-9C20-8C60B0A86F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995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10E7769-4275-4E21-BC6B-00355D6DA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0719-ED93-4520-9176-5D6D894FB079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DF00A3E-C7D1-4F61-879A-5C2B8A9AA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89969B3-E6FF-4D31-9FC5-608F2B9ED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58D44-1884-431B-B40D-229568832F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28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81955C-BD24-48C3-B7C7-76E3DFFC6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19EED-0934-420C-9B1D-9F55D3CEBD7F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F0F179E-B2C0-4276-A995-584928740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1E107B4-7F43-4BCB-B822-0464231594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C2923-4B60-4D7F-9BF5-FD5C38E56B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482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EF15924-A93A-46AA-BB08-C7FD81658E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24779-7A70-4842-A948-C59DB0E032E6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FDA8E82-3B7D-417A-B1BE-6409FEB095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2CEBF95-1A5F-4C5F-80E5-51B5517EE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4D794-5A53-40BC-821A-A6BDECCE77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823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4BBCE7C2-7363-4884-92CA-31F8118F2A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217CF483-7943-411A-AB97-989851A6F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F82358E-3AD6-4377-9642-3662B7AB95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60ED2E-CB9E-463E-8DA8-9A09B490DD15}" type="datetime1">
              <a:rPr lang="zh-TW" altLang="en-US"/>
              <a:pPr>
                <a:defRPr/>
              </a:pPr>
              <a:t>2021/4/6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DD1EF850-1CEC-4B62-9266-95155703A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82584D40-EFBB-40F7-B06A-49546F3EDE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7DA87B4-351C-4F35-928F-DCC5B3E5D5D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9A5B213-8ECA-4AEE-A4AE-C13B80C0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C1F62E-0609-4F9E-9DFA-C36A5E2480C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DA83E75-1A9C-4736-A1F9-2594F588A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11714:</a:t>
            </a:r>
            <a:r>
              <a:rPr lang="zh-TW" altLang="en-US" b="1">
                <a:latin typeface="Times New Roman" panose="02020603050405020304" pitchFamily="18" charset="0"/>
              </a:rPr>
              <a:t> </a:t>
            </a:r>
            <a:r>
              <a:rPr lang="en-US" altLang="zh-TW" b="1">
                <a:latin typeface="Times New Roman" panose="02020603050405020304" pitchFamily="18" charset="0"/>
              </a:rPr>
              <a:t>Blind Sorting</a:t>
            </a:r>
            <a:endParaRPr lang="en-US" altLang="zh-TW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115F29D-B47C-4CD7-BF85-68CC85B32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11714: Blind Sorting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郭霖璟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輸入一個數字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，找出在未知的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個數中的最大值和第二大值所需要的比較次數。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74EE556-CD8B-496D-9ED5-35CFFC5A8F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</p:spPr>
            <p:txBody>
              <a:bodyPr/>
              <a:lstStyle/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題意範例：</a:t>
                </a:r>
                <a:r>
                  <a:rPr lang="zh-TW" altLang="en-US" sz="240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  <a:br>
                  <a:rPr lang="zh-TW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</a:br>
                <a:r>
                  <a:rPr lang="zh-TW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                  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  <a:br>
                  <a:rPr lang="zh-TW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</a:br>
                <a:r>
                  <a:rPr lang="zh-TW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                  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8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9</a:t>
                </a:r>
                <a:endParaRPr lang="zh-TW" altLang="en-US" sz="2400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透過兩兩比較先找出最大值，再透過和最大值比較的那個數和另外還沒比較過的找出第二大值。找出最大值的次數為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N-1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次，找出第二大值的次數為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⌈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TW" sz="24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m:t>𝑁</m:t>
                    </m:r>
                    <m:r>
                      <a:rPr lang="en-US" altLang="zh-TW" sz="240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)⌉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次。</a:t>
                </a:r>
              </a:p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74EE556-CD8B-496D-9ED5-35CFFC5A8F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  <a:blipFill>
                <a:blip r:embed="rId2"/>
                <a:stretch>
                  <a:fillRect l="-153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F5BA54F-E082-426F-B61D-AD3627E995E4}"/>
              </a:ext>
            </a:extLst>
          </p:cNvPr>
          <p:cNvSpPr/>
          <p:nvPr/>
        </p:nvSpPr>
        <p:spPr bwMode="auto">
          <a:xfrm>
            <a:off x="2771775" y="5284788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5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CF36676-1E3A-4A62-B191-119BABD09165}"/>
              </a:ext>
            </a:extLst>
          </p:cNvPr>
          <p:cNvSpPr/>
          <p:nvPr/>
        </p:nvSpPr>
        <p:spPr bwMode="auto">
          <a:xfrm>
            <a:off x="4602163" y="5284788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7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3850438-398E-4223-B035-CE497F59C098}"/>
              </a:ext>
            </a:extLst>
          </p:cNvPr>
          <p:cNvSpPr/>
          <p:nvPr/>
        </p:nvSpPr>
        <p:spPr bwMode="auto">
          <a:xfrm>
            <a:off x="3686175" y="3644900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7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8" name="直線單箭頭接點 3">
            <a:extLst>
              <a:ext uri="{FF2B5EF4-FFF2-40B4-BE49-F238E27FC236}">
                <a16:creationId xmlns:a16="http://schemas.microsoft.com/office/drawing/2014/main" id="{DA3C1F66-0CC0-4927-974F-965D50E16AF4}"/>
              </a:ext>
            </a:extLst>
          </p:cNvPr>
          <p:cNvCxnSpPr>
            <a:cxnSpLocks noChangeShapeType="1"/>
            <a:endCxn id="7" idx="2"/>
          </p:cNvCxnSpPr>
          <p:nvPr/>
        </p:nvCxnSpPr>
        <p:spPr bwMode="auto">
          <a:xfrm flipV="1">
            <a:off x="3686175" y="4559300"/>
            <a:ext cx="457200" cy="7254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" name="直線單箭頭接點 7">
            <a:extLst>
              <a:ext uri="{FF2B5EF4-FFF2-40B4-BE49-F238E27FC236}">
                <a16:creationId xmlns:a16="http://schemas.microsoft.com/office/drawing/2014/main" id="{B3D59AA1-94FA-4790-ACED-21EB049E9243}"/>
              </a:ext>
            </a:extLst>
          </p:cNvPr>
          <p:cNvCxnSpPr>
            <a:cxnSpLocks noChangeShapeType="1"/>
            <a:endCxn id="7" idx="2"/>
          </p:cNvCxnSpPr>
          <p:nvPr/>
        </p:nvCxnSpPr>
        <p:spPr bwMode="auto">
          <a:xfrm flipH="1" flipV="1">
            <a:off x="4143375" y="4559300"/>
            <a:ext cx="457200" cy="7254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8319B34C-0488-4494-99F7-092EF806EE7A}"/>
                  </a:ext>
                </a:extLst>
              </p:cNvPr>
              <p:cNvSpPr txBox="1"/>
              <p:nvPr/>
            </p:nvSpPr>
            <p:spPr>
              <a:xfrm>
                <a:off x="5724525" y="4051300"/>
                <a:ext cx="2733675" cy="163121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ea typeface="+mn-ea"/>
                  </a:rPr>
                  <a:t>最大值比較次數：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+mn-ea"/>
                  </a:rPr>
                  <a:t>1</a:t>
                </a:r>
              </a:p>
              <a:p>
                <a:pPr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ea typeface="+mn-ea"/>
                  </a:rPr>
                  <a:t>第二大值比較次數：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+mn-ea"/>
                  </a:rPr>
                  <a:t>0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N-1+</a:t>
                </a:r>
                <a:r>
                  <a:rPr lang="zh-TW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⌈</a:t>
                </a: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)⌉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</a:rPr>
                  <a:t>= 2-1+</a:t>
                </a:r>
                <a:r>
                  <a:rPr lang="zh-TW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⌈</a:t>
                </a: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)⌉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= 1</a:t>
                </a:r>
              </a:p>
            </p:txBody>
          </p:sp>
        </mc:Choice>
        <mc:Fallback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8319B34C-0488-4494-99F7-092EF806E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525" y="4051300"/>
                <a:ext cx="2733675" cy="1631216"/>
              </a:xfrm>
              <a:prstGeom prst="rect">
                <a:avLst/>
              </a:prstGeom>
              <a:blipFill>
                <a:blip r:embed="rId3"/>
                <a:stretch>
                  <a:fillRect l="-2227" t="-2247" b="-5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49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3">
            <a:extLst>
              <a:ext uri="{FF2B5EF4-FFF2-40B4-BE49-F238E27FC236}">
                <a16:creationId xmlns:a16="http://schemas.microsoft.com/office/drawing/2014/main" id="{B7E00E06-BB5E-4155-BFBB-0181C5F63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E98951BA-CF1B-4CFE-A23F-7486B62036D5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395BC04-5598-4814-8D1E-0588E8EDC37C}"/>
              </a:ext>
            </a:extLst>
          </p:cNvPr>
          <p:cNvSpPr/>
          <p:nvPr/>
        </p:nvSpPr>
        <p:spPr bwMode="auto">
          <a:xfrm>
            <a:off x="1406525" y="4924425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5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87DC036-601B-4EDA-8D51-05907B6D149E}"/>
              </a:ext>
            </a:extLst>
          </p:cNvPr>
          <p:cNvSpPr/>
          <p:nvPr/>
        </p:nvSpPr>
        <p:spPr bwMode="auto">
          <a:xfrm>
            <a:off x="3236913" y="4924425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7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04E5F42-0462-41D2-B7B9-5AA616CA4F63}"/>
              </a:ext>
            </a:extLst>
          </p:cNvPr>
          <p:cNvSpPr/>
          <p:nvPr/>
        </p:nvSpPr>
        <p:spPr bwMode="auto">
          <a:xfrm>
            <a:off x="2320925" y="3284538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7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8198" name="直線單箭頭接點 7">
            <a:extLst>
              <a:ext uri="{FF2B5EF4-FFF2-40B4-BE49-F238E27FC236}">
                <a16:creationId xmlns:a16="http://schemas.microsoft.com/office/drawing/2014/main" id="{D79780CF-C202-479A-9771-BD425EA2544A}"/>
              </a:ext>
            </a:extLst>
          </p:cNvPr>
          <p:cNvCxnSpPr>
            <a:cxnSpLocks noChangeShapeType="1"/>
            <a:endCxn id="7" idx="2"/>
          </p:cNvCxnSpPr>
          <p:nvPr/>
        </p:nvCxnSpPr>
        <p:spPr bwMode="auto">
          <a:xfrm flipV="1">
            <a:off x="2320925" y="4198938"/>
            <a:ext cx="457200" cy="7254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199" name="直線單箭頭接點 8">
            <a:extLst>
              <a:ext uri="{FF2B5EF4-FFF2-40B4-BE49-F238E27FC236}">
                <a16:creationId xmlns:a16="http://schemas.microsoft.com/office/drawing/2014/main" id="{AAC22817-D397-4497-AE05-5F31B800CD43}"/>
              </a:ext>
            </a:extLst>
          </p:cNvPr>
          <p:cNvCxnSpPr>
            <a:cxnSpLocks noChangeShapeType="1"/>
            <a:endCxn id="7" idx="2"/>
          </p:cNvCxnSpPr>
          <p:nvPr/>
        </p:nvCxnSpPr>
        <p:spPr bwMode="auto">
          <a:xfrm flipH="1" flipV="1">
            <a:off x="2778125" y="4198938"/>
            <a:ext cx="457200" cy="7254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26FE2A92-0779-4001-AAA7-11345F484915}"/>
              </a:ext>
            </a:extLst>
          </p:cNvPr>
          <p:cNvSpPr/>
          <p:nvPr/>
        </p:nvSpPr>
        <p:spPr bwMode="auto">
          <a:xfrm>
            <a:off x="4933950" y="4924425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4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9A55676-3FE7-42FB-B6DA-A5977364F92A}"/>
              </a:ext>
            </a:extLst>
          </p:cNvPr>
          <p:cNvSpPr/>
          <p:nvPr/>
        </p:nvSpPr>
        <p:spPr bwMode="auto">
          <a:xfrm>
            <a:off x="6764338" y="4924425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8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616B3BE-C925-45AA-96BB-47D162662AE0}"/>
              </a:ext>
            </a:extLst>
          </p:cNvPr>
          <p:cNvSpPr/>
          <p:nvPr/>
        </p:nvSpPr>
        <p:spPr bwMode="auto">
          <a:xfrm>
            <a:off x="5848350" y="3284538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8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8203" name="直線單箭頭接點 12">
            <a:extLst>
              <a:ext uri="{FF2B5EF4-FFF2-40B4-BE49-F238E27FC236}">
                <a16:creationId xmlns:a16="http://schemas.microsoft.com/office/drawing/2014/main" id="{835B7004-B5A9-47F9-B196-9635C4889D22}"/>
              </a:ext>
            </a:extLst>
          </p:cNvPr>
          <p:cNvCxnSpPr>
            <a:cxnSpLocks noChangeShapeType="1"/>
            <a:endCxn id="12" idx="2"/>
          </p:cNvCxnSpPr>
          <p:nvPr/>
        </p:nvCxnSpPr>
        <p:spPr bwMode="auto">
          <a:xfrm flipV="1">
            <a:off x="5848350" y="4198938"/>
            <a:ext cx="457200" cy="7254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04" name="直線單箭頭接點 13">
            <a:extLst>
              <a:ext uri="{FF2B5EF4-FFF2-40B4-BE49-F238E27FC236}">
                <a16:creationId xmlns:a16="http://schemas.microsoft.com/office/drawing/2014/main" id="{B18257D2-898D-4072-B901-CF7503D39AA9}"/>
              </a:ext>
            </a:extLst>
          </p:cNvPr>
          <p:cNvCxnSpPr>
            <a:cxnSpLocks noChangeShapeType="1"/>
            <a:endCxn id="12" idx="2"/>
          </p:cNvCxnSpPr>
          <p:nvPr/>
        </p:nvCxnSpPr>
        <p:spPr bwMode="auto">
          <a:xfrm flipH="1" flipV="1">
            <a:off x="6305550" y="4198938"/>
            <a:ext cx="457200" cy="7254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06E431C2-D070-49DD-A091-00FA4BD73909}"/>
              </a:ext>
            </a:extLst>
          </p:cNvPr>
          <p:cNvSpPr/>
          <p:nvPr/>
        </p:nvSpPr>
        <p:spPr bwMode="auto">
          <a:xfrm>
            <a:off x="4035425" y="1268413"/>
            <a:ext cx="914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5000" dirty="0">
                <a:solidFill>
                  <a:schemeClr val="tx1"/>
                </a:solidFill>
                <a:ea typeface="新細明體" pitchFamily="18" charset="-120"/>
              </a:rPr>
              <a:t>8</a:t>
            </a:r>
            <a:endParaRPr lang="zh-TW" altLang="en-US" sz="5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8206" name="直線單箭頭接點 16">
            <a:extLst>
              <a:ext uri="{FF2B5EF4-FFF2-40B4-BE49-F238E27FC236}">
                <a16:creationId xmlns:a16="http://schemas.microsoft.com/office/drawing/2014/main" id="{988AFA94-CE56-4428-8B5F-0F2EAAFD4948}"/>
              </a:ext>
            </a:extLst>
          </p:cNvPr>
          <p:cNvCxnSpPr>
            <a:cxnSpLocks noChangeShapeType="1"/>
            <a:endCxn id="15" idx="2"/>
          </p:cNvCxnSpPr>
          <p:nvPr/>
        </p:nvCxnSpPr>
        <p:spPr bwMode="auto">
          <a:xfrm flipV="1">
            <a:off x="3235325" y="2182813"/>
            <a:ext cx="1257300" cy="1101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07" name="直線單箭頭接點 18">
            <a:extLst>
              <a:ext uri="{FF2B5EF4-FFF2-40B4-BE49-F238E27FC236}">
                <a16:creationId xmlns:a16="http://schemas.microsoft.com/office/drawing/2014/main" id="{6F8483DF-8CF5-4730-A5C8-92D282B486BF}"/>
              </a:ext>
            </a:extLst>
          </p:cNvPr>
          <p:cNvCxnSpPr>
            <a:cxnSpLocks noChangeShapeType="1"/>
            <a:endCxn id="15" idx="2"/>
          </p:cNvCxnSpPr>
          <p:nvPr/>
        </p:nvCxnSpPr>
        <p:spPr bwMode="auto">
          <a:xfrm flipH="1" flipV="1">
            <a:off x="4492625" y="2182813"/>
            <a:ext cx="1355725" cy="1101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BE065E9F-842B-4D22-83D0-E187566E33E3}"/>
                  </a:ext>
                </a:extLst>
              </p:cNvPr>
              <p:cNvSpPr txBox="1"/>
              <p:nvPr/>
            </p:nvSpPr>
            <p:spPr>
              <a:xfrm>
                <a:off x="5953125" y="1371600"/>
                <a:ext cx="2733675" cy="163121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ea typeface="+mn-ea"/>
                  </a:rPr>
                  <a:t>最大值比較次數：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+mn-ea"/>
                  </a:rPr>
                  <a:t>3</a:t>
                </a:r>
              </a:p>
              <a:p>
                <a:pPr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ea typeface="+mn-ea"/>
                  </a:rPr>
                  <a:t>第二大值比較次數：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+mn-ea"/>
                  </a:rPr>
                  <a:t>1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N-1+</a:t>
                </a:r>
                <a:r>
                  <a:rPr lang="zh-TW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⌈</a:t>
                </a: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)⌉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= 4-1+</a:t>
                </a:r>
                <a:r>
                  <a:rPr lang="zh-TW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⌈</a:t>
                </a: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)⌉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= 3+1 = 4</a:t>
                </a:r>
              </a:p>
            </p:txBody>
          </p:sp>
        </mc:Choice>
        <mc:Fallback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BE065E9F-842B-4D22-83D0-E187566E3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25" y="1371600"/>
                <a:ext cx="2733675" cy="1631216"/>
              </a:xfrm>
              <a:prstGeom prst="rect">
                <a:avLst/>
              </a:prstGeom>
              <a:blipFill>
                <a:blip r:embed="rId2"/>
                <a:stretch>
                  <a:fillRect l="-2455" t="-1866" b="-5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>
            <a:extLst>
              <a:ext uri="{FF2B5EF4-FFF2-40B4-BE49-F238E27FC236}">
                <a16:creationId xmlns:a16="http://schemas.microsoft.com/office/drawing/2014/main" id="{8D7635A3-66FC-46CE-BA56-47B7907E22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155BBF84-E487-42B2-9E76-0B6F849BCC11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87EA1B0-1803-4C4A-8721-42FB680E97B4}"/>
              </a:ext>
            </a:extLst>
          </p:cNvPr>
          <p:cNvSpPr/>
          <p:nvPr/>
        </p:nvSpPr>
        <p:spPr bwMode="auto">
          <a:xfrm>
            <a:off x="749300" y="5140325"/>
            <a:ext cx="544513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6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C916A95-0C40-4E01-B331-C9483DD7AA1C}"/>
              </a:ext>
            </a:extLst>
          </p:cNvPr>
          <p:cNvSpPr/>
          <p:nvPr/>
        </p:nvSpPr>
        <p:spPr bwMode="auto">
          <a:xfrm>
            <a:off x="1739900" y="5140325"/>
            <a:ext cx="544513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4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  <a:p>
            <a:pPr algn="ctr" eaLnBrk="1" hangingPunct="1">
              <a:defRPr/>
            </a:pP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0BB3572-51D5-4365-B477-854695242D34}"/>
              </a:ext>
            </a:extLst>
          </p:cNvPr>
          <p:cNvSpPr/>
          <p:nvPr/>
        </p:nvSpPr>
        <p:spPr bwMode="auto">
          <a:xfrm>
            <a:off x="1193800" y="4060825"/>
            <a:ext cx="546100" cy="5191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6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9222" name="直線單箭頭接點 7">
            <a:extLst>
              <a:ext uri="{FF2B5EF4-FFF2-40B4-BE49-F238E27FC236}">
                <a16:creationId xmlns:a16="http://schemas.microsoft.com/office/drawing/2014/main" id="{521B5ABA-4950-4B40-85B5-49683BD6B4DF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 bwMode="auto">
          <a:xfrm flipV="1">
            <a:off x="1020763" y="4579938"/>
            <a:ext cx="446087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23" name="直線單箭頭接點 8">
            <a:extLst>
              <a:ext uri="{FF2B5EF4-FFF2-40B4-BE49-F238E27FC236}">
                <a16:creationId xmlns:a16="http://schemas.microsoft.com/office/drawing/2014/main" id="{A8B24C33-DA4E-4B47-A235-8A7F2075F973}"/>
              </a:ext>
            </a:extLst>
          </p:cNvPr>
          <p:cNvCxnSpPr>
            <a:cxnSpLocks/>
            <a:stCxn id="6" idx="0"/>
            <a:endCxn id="7" idx="2"/>
          </p:cNvCxnSpPr>
          <p:nvPr/>
        </p:nvCxnSpPr>
        <p:spPr bwMode="auto">
          <a:xfrm flipH="1" flipV="1">
            <a:off x="1466850" y="4579938"/>
            <a:ext cx="546100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37BA49ED-1181-48C7-99DC-F87A158AB450}"/>
              </a:ext>
            </a:extLst>
          </p:cNvPr>
          <p:cNvSpPr/>
          <p:nvPr/>
        </p:nvSpPr>
        <p:spPr bwMode="auto">
          <a:xfrm>
            <a:off x="2681288" y="5140325"/>
            <a:ext cx="546100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7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6E6FB53-760B-480D-B48F-99CC7EF1B703}"/>
              </a:ext>
            </a:extLst>
          </p:cNvPr>
          <p:cNvSpPr/>
          <p:nvPr/>
        </p:nvSpPr>
        <p:spPr bwMode="auto">
          <a:xfrm>
            <a:off x="3773488" y="5140325"/>
            <a:ext cx="544512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8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3064C49-D971-46FC-BD73-2B000A96907A}"/>
              </a:ext>
            </a:extLst>
          </p:cNvPr>
          <p:cNvSpPr/>
          <p:nvPr/>
        </p:nvSpPr>
        <p:spPr bwMode="auto">
          <a:xfrm>
            <a:off x="3227388" y="4060825"/>
            <a:ext cx="546100" cy="5191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8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9227" name="直線單箭頭接點 12">
            <a:extLst>
              <a:ext uri="{FF2B5EF4-FFF2-40B4-BE49-F238E27FC236}">
                <a16:creationId xmlns:a16="http://schemas.microsoft.com/office/drawing/2014/main" id="{18235327-A011-4F03-B75C-EEAAEA739AEA}"/>
              </a:ext>
            </a:extLst>
          </p:cNvPr>
          <p:cNvCxnSpPr>
            <a:cxnSpLocks/>
            <a:stCxn id="10" idx="0"/>
            <a:endCxn id="12" idx="2"/>
          </p:cNvCxnSpPr>
          <p:nvPr/>
        </p:nvCxnSpPr>
        <p:spPr bwMode="auto">
          <a:xfrm flipV="1">
            <a:off x="2954338" y="4579938"/>
            <a:ext cx="546100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28" name="直線單箭頭接點 13">
            <a:extLst>
              <a:ext uri="{FF2B5EF4-FFF2-40B4-BE49-F238E27FC236}">
                <a16:creationId xmlns:a16="http://schemas.microsoft.com/office/drawing/2014/main" id="{C19057B6-CBB4-4C60-BF46-C9004BEBAC01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3500438" y="4579938"/>
            <a:ext cx="544512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33420FC4-CDAF-4185-A504-7BD14B5DA458}"/>
              </a:ext>
            </a:extLst>
          </p:cNvPr>
          <p:cNvSpPr/>
          <p:nvPr/>
        </p:nvSpPr>
        <p:spPr bwMode="auto">
          <a:xfrm>
            <a:off x="2189163" y="2995613"/>
            <a:ext cx="544512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8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9230" name="直線單箭頭接點 15">
            <a:extLst>
              <a:ext uri="{FF2B5EF4-FFF2-40B4-BE49-F238E27FC236}">
                <a16:creationId xmlns:a16="http://schemas.microsoft.com/office/drawing/2014/main" id="{66BFE47E-E85E-4152-AAE6-1E997976C971}"/>
              </a:ext>
            </a:extLst>
          </p:cNvPr>
          <p:cNvCxnSpPr>
            <a:cxnSpLocks/>
            <a:stCxn id="7" idx="0"/>
            <a:endCxn id="15" idx="2"/>
          </p:cNvCxnSpPr>
          <p:nvPr/>
        </p:nvCxnSpPr>
        <p:spPr bwMode="auto">
          <a:xfrm flipV="1">
            <a:off x="1466850" y="3516313"/>
            <a:ext cx="995363" cy="5445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31" name="直線單箭頭接點 16">
            <a:extLst>
              <a:ext uri="{FF2B5EF4-FFF2-40B4-BE49-F238E27FC236}">
                <a16:creationId xmlns:a16="http://schemas.microsoft.com/office/drawing/2014/main" id="{080DF1D0-007E-41AE-AD97-BA4593B49206}"/>
              </a:ext>
            </a:extLst>
          </p:cNvPr>
          <p:cNvCxnSpPr>
            <a:cxnSpLocks/>
            <a:stCxn id="12" idx="0"/>
            <a:endCxn id="15" idx="2"/>
          </p:cNvCxnSpPr>
          <p:nvPr/>
        </p:nvCxnSpPr>
        <p:spPr bwMode="auto">
          <a:xfrm flipH="1" flipV="1">
            <a:off x="2462213" y="3516313"/>
            <a:ext cx="1038225" cy="5445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DE9B61C7-A847-4D41-B973-AB08CE3B6B97}"/>
              </a:ext>
            </a:extLst>
          </p:cNvPr>
          <p:cNvSpPr/>
          <p:nvPr/>
        </p:nvSpPr>
        <p:spPr bwMode="auto">
          <a:xfrm>
            <a:off x="4795838" y="5099050"/>
            <a:ext cx="546100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1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8BB43AD7-220C-4F75-80F4-F41FC32CB810}"/>
              </a:ext>
            </a:extLst>
          </p:cNvPr>
          <p:cNvSpPr/>
          <p:nvPr/>
        </p:nvSpPr>
        <p:spPr bwMode="auto">
          <a:xfrm>
            <a:off x="5786438" y="5099050"/>
            <a:ext cx="546100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3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AD756C2-F56C-439A-9756-1ABB4FC3EDEA}"/>
              </a:ext>
            </a:extLst>
          </p:cNvPr>
          <p:cNvSpPr/>
          <p:nvPr/>
        </p:nvSpPr>
        <p:spPr bwMode="auto">
          <a:xfrm>
            <a:off x="5240338" y="4019550"/>
            <a:ext cx="546100" cy="5191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3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9235" name="直線單箭頭接點 40">
            <a:extLst>
              <a:ext uri="{FF2B5EF4-FFF2-40B4-BE49-F238E27FC236}">
                <a16:creationId xmlns:a16="http://schemas.microsoft.com/office/drawing/2014/main" id="{AA8FF01B-A3FE-4A40-8FE2-14E1096A49E9}"/>
              </a:ext>
            </a:extLst>
          </p:cNvPr>
          <p:cNvCxnSpPr>
            <a:cxnSpLocks/>
            <a:stCxn id="38" idx="0"/>
            <a:endCxn id="40" idx="2"/>
          </p:cNvCxnSpPr>
          <p:nvPr/>
        </p:nvCxnSpPr>
        <p:spPr bwMode="auto">
          <a:xfrm flipV="1">
            <a:off x="5068888" y="4538663"/>
            <a:ext cx="444500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36" name="直線單箭頭接點 41">
            <a:extLst>
              <a:ext uri="{FF2B5EF4-FFF2-40B4-BE49-F238E27FC236}">
                <a16:creationId xmlns:a16="http://schemas.microsoft.com/office/drawing/2014/main" id="{9022BB8F-B773-4FAF-8767-2D9E67B7C44B}"/>
              </a:ext>
            </a:extLst>
          </p:cNvPr>
          <p:cNvCxnSpPr>
            <a:cxnSpLocks/>
            <a:stCxn id="39" idx="0"/>
            <a:endCxn id="40" idx="2"/>
          </p:cNvCxnSpPr>
          <p:nvPr/>
        </p:nvCxnSpPr>
        <p:spPr bwMode="auto">
          <a:xfrm flipH="1" flipV="1">
            <a:off x="5513388" y="4538663"/>
            <a:ext cx="546100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" name="矩形 42">
            <a:extLst>
              <a:ext uri="{FF2B5EF4-FFF2-40B4-BE49-F238E27FC236}">
                <a16:creationId xmlns:a16="http://schemas.microsoft.com/office/drawing/2014/main" id="{6D786CF3-B753-4585-B1CC-C1A89BF7FE62}"/>
              </a:ext>
            </a:extLst>
          </p:cNvPr>
          <p:cNvSpPr/>
          <p:nvPr/>
        </p:nvSpPr>
        <p:spPr bwMode="auto">
          <a:xfrm>
            <a:off x="6729413" y="5099050"/>
            <a:ext cx="544512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2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97E15E66-D87B-47B4-956A-5CE757B72367}"/>
              </a:ext>
            </a:extLst>
          </p:cNvPr>
          <p:cNvSpPr/>
          <p:nvPr/>
        </p:nvSpPr>
        <p:spPr bwMode="auto">
          <a:xfrm>
            <a:off x="7820025" y="5099050"/>
            <a:ext cx="546100" cy="5207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5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183699E9-56F0-4A70-B766-CADC260665E8}"/>
              </a:ext>
            </a:extLst>
          </p:cNvPr>
          <p:cNvSpPr/>
          <p:nvPr/>
        </p:nvSpPr>
        <p:spPr bwMode="auto">
          <a:xfrm>
            <a:off x="7273925" y="4019550"/>
            <a:ext cx="546100" cy="5191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5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9240" name="直線單箭頭接點 45">
            <a:extLst>
              <a:ext uri="{FF2B5EF4-FFF2-40B4-BE49-F238E27FC236}">
                <a16:creationId xmlns:a16="http://schemas.microsoft.com/office/drawing/2014/main" id="{A3593D7D-B92D-41B3-9EEF-8F50F3BE5FBC}"/>
              </a:ext>
            </a:extLst>
          </p:cNvPr>
          <p:cNvCxnSpPr>
            <a:cxnSpLocks/>
            <a:stCxn id="43" idx="0"/>
            <a:endCxn id="45" idx="2"/>
          </p:cNvCxnSpPr>
          <p:nvPr/>
        </p:nvCxnSpPr>
        <p:spPr bwMode="auto">
          <a:xfrm flipV="1">
            <a:off x="7002463" y="4538663"/>
            <a:ext cx="544512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1" name="直線單箭頭接點 46">
            <a:extLst>
              <a:ext uri="{FF2B5EF4-FFF2-40B4-BE49-F238E27FC236}">
                <a16:creationId xmlns:a16="http://schemas.microsoft.com/office/drawing/2014/main" id="{98118D45-1158-40C7-9B6E-E9593AA5D641}"/>
              </a:ext>
            </a:extLst>
          </p:cNvPr>
          <p:cNvCxnSpPr>
            <a:cxnSpLocks/>
            <a:stCxn id="44" idx="0"/>
            <a:endCxn id="45" idx="2"/>
          </p:cNvCxnSpPr>
          <p:nvPr/>
        </p:nvCxnSpPr>
        <p:spPr bwMode="auto">
          <a:xfrm flipH="1" flipV="1">
            <a:off x="7546975" y="4538663"/>
            <a:ext cx="546100" cy="560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" name="矩形 47">
            <a:extLst>
              <a:ext uri="{FF2B5EF4-FFF2-40B4-BE49-F238E27FC236}">
                <a16:creationId xmlns:a16="http://schemas.microsoft.com/office/drawing/2014/main" id="{9E3AACD4-6C3A-4D7F-BC4F-2FD48449449A}"/>
              </a:ext>
            </a:extLst>
          </p:cNvPr>
          <p:cNvSpPr/>
          <p:nvPr/>
        </p:nvSpPr>
        <p:spPr bwMode="auto">
          <a:xfrm>
            <a:off x="6235700" y="2955925"/>
            <a:ext cx="546100" cy="5191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5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9243" name="直線單箭頭接點 48">
            <a:extLst>
              <a:ext uri="{FF2B5EF4-FFF2-40B4-BE49-F238E27FC236}">
                <a16:creationId xmlns:a16="http://schemas.microsoft.com/office/drawing/2014/main" id="{942881EF-3D03-4C00-A0AF-464AA102ABE5}"/>
              </a:ext>
            </a:extLst>
          </p:cNvPr>
          <p:cNvCxnSpPr>
            <a:cxnSpLocks/>
            <a:stCxn id="40" idx="0"/>
            <a:endCxn id="48" idx="2"/>
          </p:cNvCxnSpPr>
          <p:nvPr/>
        </p:nvCxnSpPr>
        <p:spPr bwMode="auto">
          <a:xfrm flipV="1">
            <a:off x="5513388" y="3475038"/>
            <a:ext cx="995362" cy="5445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4" name="直線單箭頭接點 49">
            <a:extLst>
              <a:ext uri="{FF2B5EF4-FFF2-40B4-BE49-F238E27FC236}">
                <a16:creationId xmlns:a16="http://schemas.microsoft.com/office/drawing/2014/main" id="{35228621-C891-4FB0-BCF2-B212D9C78692}"/>
              </a:ext>
            </a:extLst>
          </p:cNvPr>
          <p:cNvCxnSpPr>
            <a:cxnSpLocks/>
            <a:stCxn id="45" idx="0"/>
            <a:endCxn id="48" idx="2"/>
          </p:cNvCxnSpPr>
          <p:nvPr/>
        </p:nvCxnSpPr>
        <p:spPr bwMode="auto">
          <a:xfrm flipH="1" flipV="1">
            <a:off x="6508750" y="3475038"/>
            <a:ext cx="1038225" cy="5445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3" name="矩形 52">
            <a:extLst>
              <a:ext uri="{FF2B5EF4-FFF2-40B4-BE49-F238E27FC236}">
                <a16:creationId xmlns:a16="http://schemas.microsoft.com/office/drawing/2014/main" id="{A5F5CAD3-47E5-49B4-B268-28449D9AE4E5}"/>
              </a:ext>
            </a:extLst>
          </p:cNvPr>
          <p:cNvSpPr/>
          <p:nvPr/>
        </p:nvSpPr>
        <p:spPr bwMode="auto">
          <a:xfrm>
            <a:off x="4298950" y="1717675"/>
            <a:ext cx="546100" cy="5191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altLang="zh-TW" sz="3000" dirty="0">
                <a:solidFill>
                  <a:schemeClr val="tx1"/>
                </a:solidFill>
                <a:ea typeface="新細明體" pitchFamily="18" charset="-120"/>
              </a:rPr>
              <a:t>8</a:t>
            </a:r>
            <a:endParaRPr lang="zh-TW" altLang="en-US" sz="3000" dirty="0">
              <a:solidFill>
                <a:schemeClr val="tx1"/>
              </a:solidFill>
              <a:ea typeface="新細明體" pitchFamily="18" charset="-120"/>
            </a:endParaRPr>
          </a:p>
        </p:txBody>
      </p:sp>
      <p:cxnSp>
        <p:nvCxnSpPr>
          <p:cNvPr id="9246" name="直線單箭頭接點 54">
            <a:extLst>
              <a:ext uri="{FF2B5EF4-FFF2-40B4-BE49-F238E27FC236}">
                <a16:creationId xmlns:a16="http://schemas.microsoft.com/office/drawing/2014/main" id="{F0C38C81-A553-4D34-A3A9-7D6A1089F5A1}"/>
              </a:ext>
            </a:extLst>
          </p:cNvPr>
          <p:cNvCxnSpPr>
            <a:cxnSpLocks noChangeShapeType="1"/>
            <a:stCxn id="15" idx="0"/>
            <a:endCxn id="53" idx="2"/>
          </p:cNvCxnSpPr>
          <p:nvPr/>
        </p:nvCxnSpPr>
        <p:spPr bwMode="auto">
          <a:xfrm flipV="1">
            <a:off x="2462213" y="2236788"/>
            <a:ext cx="2109787" cy="758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7" name="直線單箭頭接點 56">
            <a:extLst>
              <a:ext uri="{FF2B5EF4-FFF2-40B4-BE49-F238E27FC236}">
                <a16:creationId xmlns:a16="http://schemas.microsoft.com/office/drawing/2014/main" id="{7621DBF2-3E22-4692-9864-8CB516C11ADF}"/>
              </a:ext>
            </a:extLst>
          </p:cNvPr>
          <p:cNvCxnSpPr>
            <a:cxnSpLocks noChangeShapeType="1"/>
            <a:stCxn id="48" idx="0"/>
            <a:endCxn id="53" idx="2"/>
          </p:cNvCxnSpPr>
          <p:nvPr/>
        </p:nvCxnSpPr>
        <p:spPr bwMode="auto">
          <a:xfrm flipH="1" flipV="1">
            <a:off x="4572000" y="2236788"/>
            <a:ext cx="1936750" cy="7191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文字方塊 62">
                <a:extLst>
                  <a:ext uri="{FF2B5EF4-FFF2-40B4-BE49-F238E27FC236}">
                    <a16:creationId xmlns:a16="http://schemas.microsoft.com/office/drawing/2014/main" id="{B8117703-6932-40DC-924D-5389928ED8FC}"/>
                  </a:ext>
                </a:extLst>
              </p:cNvPr>
              <p:cNvSpPr txBox="1"/>
              <p:nvPr/>
            </p:nvSpPr>
            <p:spPr>
              <a:xfrm>
                <a:off x="5953125" y="1059004"/>
                <a:ext cx="2733675" cy="163121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ea typeface="+mn-ea"/>
                  </a:rPr>
                  <a:t>最大值比較次數：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+mn-ea"/>
                  </a:rPr>
                  <a:t>7</a:t>
                </a:r>
              </a:p>
              <a:p>
                <a:pPr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ea typeface="+mn-ea"/>
                  </a:rPr>
                  <a:t>第二大值比較次數：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+mn-ea"/>
                  </a:rPr>
                  <a:t>2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N-1+</a:t>
                </a:r>
                <a:r>
                  <a:rPr lang="zh-TW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⌈</a:t>
                </a: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)⌉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= 8-1+</a:t>
                </a:r>
                <a:r>
                  <a:rPr lang="zh-TW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⌈</a:t>
                </a: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TW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zh-TW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)⌉</a:t>
                </a:r>
              </a:p>
              <a:p>
                <a:pPr>
                  <a:defRPr/>
                </a:pPr>
                <a:r>
                  <a:rPr lang="en-US" altLang="zh-TW" sz="2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= 7+2 = 9</a:t>
                </a:r>
              </a:p>
            </p:txBody>
          </p:sp>
        </mc:Choice>
        <mc:Fallback>
          <p:sp>
            <p:nvSpPr>
              <p:cNvPr id="63" name="文字方塊 62">
                <a:extLst>
                  <a:ext uri="{FF2B5EF4-FFF2-40B4-BE49-F238E27FC236}">
                    <a16:creationId xmlns:a16="http://schemas.microsoft.com/office/drawing/2014/main" id="{B8117703-6932-40DC-924D-5389928ED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25" y="1059004"/>
                <a:ext cx="2733675" cy="1631216"/>
              </a:xfrm>
              <a:prstGeom prst="rect">
                <a:avLst/>
              </a:prstGeom>
              <a:blipFill>
                <a:blip r:embed="rId2"/>
                <a:stretch>
                  <a:fillRect l="-2455" t="-2247" b="-5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2608</TotalTime>
  <Words>280</Words>
  <Application>Microsoft Office PowerPoint</Application>
  <PresentationFormat>如螢幕大小 (4:3)</PresentationFormat>
  <Paragraphs>55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Tahoma</vt:lpstr>
      <vt:lpstr>新細明體</vt:lpstr>
      <vt:lpstr>Arial</vt:lpstr>
      <vt:lpstr>標楷體</vt:lpstr>
      <vt:lpstr>Wingdings</vt:lpstr>
      <vt:lpstr>Times New Roman</vt:lpstr>
      <vt:lpstr>Blends</vt:lpstr>
      <vt:lpstr>11714: Blind Sorting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Kuo</cp:lastModifiedBy>
  <cp:revision>141</cp:revision>
  <dcterms:created xsi:type="dcterms:W3CDTF">1601-01-01T00:00:00Z</dcterms:created>
  <dcterms:modified xsi:type="dcterms:W3CDTF">2021-04-06T07:19:57Z</dcterms:modified>
</cp:coreProperties>
</file>