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6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7.xml" ContentType="application/vnd.openxmlformats-officedocument.drawingml.diagramData+xml"/>
  <Override PartName="/ppt/diagrams/data8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11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62" r:id="rId5"/>
    <p:sldId id="264" r:id="rId6"/>
    <p:sldId id="265" r:id="rId7"/>
    <p:sldId id="266" r:id="rId8"/>
    <p:sldId id="267" r:id="rId9"/>
    <p:sldId id="260" r:id="rId10"/>
    <p:sldId id="268" r:id="rId11"/>
    <p:sldId id="269" r:id="rId12"/>
    <p:sldId id="270" r:id="rId13"/>
    <p:sldId id="271" r:id="rId14"/>
    <p:sldId id="272" r:id="rId15"/>
    <p:sldId id="261" r:id="rId1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37C6CF"/>
    <a:srgbClr val="FFC000"/>
    <a:srgbClr val="2EE71C"/>
    <a:srgbClr val="FFFFFF"/>
    <a:srgbClr val="ECA182"/>
    <a:srgbClr val="23E148"/>
    <a:srgbClr val="A5A5A5"/>
    <a:srgbClr val="000000"/>
    <a:srgbClr val="8DAF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F50555-A498-46BB-99AE-C84F922DE79E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9D425917-E3E9-49BB-ACEA-BB2FD918B042}">
      <dgm:prSet phldrT="[文字]"/>
      <dgm:spPr/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PRATTATTATTIC</a:t>
          </a:r>
          <a:endParaRPr lang="zh-TW" altLang="en-US" dirty="0">
            <a:solidFill>
              <a:schemeClr val="tx1"/>
            </a:solidFill>
          </a:endParaRPr>
        </a:p>
      </dgm:t>
    </dgm:pt>
    <dgm:pt modelId="{DE5E902F-E75D-4E7C-A3C0-AB174D35D3AF}" type="parTrans" cxnId="{5C351615-B869-4740-9BA0-F020C8BFFB97}">
      <dgm:prSet/>
      <dgm:spPr/>
      <dgm:t>
        <a:bodyPr/>
        <a:lstStyle/>
        <a:p>
          <a:endParaRPr lang="zh-TW" altLang="en-US"/>
        </a:p>
      </dgm:t>
    </dgm:pt>
    <dgm:pt modelId="{A25C03BD-8620-4329-9F1D-8B275F2A50CF}" type="sibTrans" cxnId="{5C351615-B869-4740-9BA0-F020C8BFFB97}">
      <dgm:prSet/>
      <dgm:spPr/>
      <dgm:t>
        <a:bodyPr/>
        <a:lstStyle/>
        <a:p>
          <a:endParaRPr lang="zh-TW" alt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78D89958-AC59-4623-BAD4-E01551916DE7}">
          <dgm:prSet phldrT="[文字]"/>
          <dgm:spPr>
            <a:solidFill>
              <a:srgbClr val="ED7D31"/>
            </a:solidFill>
          </dgm:spPr>
          <dgm:t>
            <a:bodyPr/>
            <a:lstStyle/>
            <a:p>
              <a:r>
                <a:rPr lang="en-US" altLang="zh-TW" dirty="0">
                  <a:solidFill>
                    <a:schemeClr val="tx1"/>
                  </a:solidFill>
                </a:rPr>
                <a:t>PR</a:t>
              </a:r>
              <a14:m>
                <m:oMath xmlns:m="http://schemas.openxmlformats.org/officeDocument/2006/math">
                  <m:sSup>
                    <m:sSupPr>
                      <m:ctrlPr>
                        <a:rPr lang="en-US" altLang="zh-TW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</m:ctrlPr>
                    </m:sSupPr>
                    <m:e>
                      <m:d>
                        <m:dPr>
                          <m:ctrlPr>
                            <a:rPr lang="en-US" altLang="zh-TW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sSup>
                            <m:sSupPr>
                              <m:ctrlPr>
                                <a:rPr lang="en-US" altLang="zh-TW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e>
                    <m:sup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p>
                  </m:sSup>
                </m:oMath>
              </a14:m>
              <a:r>
                <a:rPr lang="en-US" altLang="zh-TW" dirty="0">
                  <a:solidFill>
                    <a:schemeClr val="tx1"/>
                  </a:solidFill>
                </a:rPr>
                <a:t>IC</a:t>
              </a:r>
              <a:endParaRPr lang="zh-TW" altLang="en-US" dirty="0">
                <a:solidFill>
                  <a:schemeClr val="tx1"/>
                </a:solidFill>
              </a:endParaRPr>
            </a:p>
          </dgm:t>
        </dgm:pt>
      </mc:Choice>
      <mc:Fallback>
        <dgm:pt modelId="{78D89958-AC59-4623-BAD4-E01551916DE7}">
          <dgm:prSet phldrT="[文字]"/>
          <dgm:spPr>
            <a:solidFill>
              <a:srgbClr val="ED7D31"/>
            </a:solidFill>
          </dgm:spPr>
          <dgm:t>
            <a:bodyPr/>
            <a:lstStyle/>
            <a:p>
              <a:r>
                <a:rPr lang="en-US" altLang="zh-TW" dirty="0">
                  <a:solidFill>
                    <a:schemeClr val="tx1"/>
                  </a:solidFill>
                </a:rPr>
                <a:t>PR</a:t>
              </a:r>
              <a:r>
                <a:rPr lang="en-US" altLang="zh-TW" i="0">
                  <a:solidFill>
                    <a:schemeClr val="tx1"/>
                  </a:solidFill>
                  <a:latin typeface="Cambria Math" panose="02040503050406030204" pitchFamily="18" charset="0"/>
                </a:rPr>
                <a:t>(</a:t>
              </a:r>
              <a:r>
                <a:rPr lang="en-US" altLang="zh-TW" b="0" i="0">
                  <a:solidFill>
                    <a:schemeClr val="tx1"/>
                  </a:solidFill>
                  <a:latin typeface="Cambria Math" panose="02040503050406030204" pitchFamily="18" charset="0"/>
                </a:rPr>
                <a:t>𝐴(𝑇)^2 )^3</a:t>
              </a:r>
              <a:r>
                <a:rPr lang="en-US" altLang="zh-TW" dirty="0">
                  <a:solidFill>
                    <a:schemeClr val="tx1"/>
                  </a:solidFill>
                </a:rPr>
                <a:t>IC</a:t>
              </a:r>
              <a:endParaRPr lang="zh-TW" altLang="en-US" dirty="0">
                <a:solidFill>
                  <a:schemeClr val="tx1"/>
                </a:solidFill>
              </a:endParaRPr>
            </a:p>
          </dgm:t>
        </dgm:pt>
      </mc:Fallback>
    </mc:AlternateContent>
    <dgm:pt modelId="{B63A943A-98F5-4C3B-9ED5-B9019C3567A4}" type="parTrans" cxnId="{8205BD28-8114-42AF-9974-E34CEA695F31}">
      <dgm:prSet/>
      <dgm:spPr/>
      <dgm:t>
        <a:bodyPr/>
        <a:lstStyle/>
        <a:p>
          <a:endParaRPr lang="zh-TW" altLang="en-US"/>
        </a:p>
      </dgm:t>
    </dgm:pt>
    <dgm:pt modelId="{85901E70-BB49-4DA9-833B-532972A8FF57}" type="sibTrans" cxnId="{8205BD28-8114-42AF-9974-E34CEA695F31}">
      <dgm:prSet/>
      <dgm:spPr>
        <a:solidFill>
          <a:srgbClr val="ED7D31"/>
        </a:solidFill>
      </dgm:spPr>
      <dgm:t>
        <a:bodyPr/>
        <a:lstStyle/>
        <a:p>
          <a:endParaRPr lang="zh-TW" altLang="en-US"/>
        </a:p>
      </dgm:t>
    </dgm:pt>
    <dgm:pt modelId="{7D15803F-BFA3-4B68-B14F-37DEE909BB13}">
      <dgm:prSet phldrT="[文字]"/>
      <dgm:spPr>
        <a:solidFill>
          <a:srgbClr val="ED7D31"/>
        </a:solidFill>
      </dgm:spPr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6</a:t>
          </a:r>
          <a:endParaRPr lang="zh-TW" altLang="en-US" dirty="0">
            <a:solidFill>
              <a:schemeClr val="tx1"/>
            </a:solidFill>
          </a:endParaRPr>
        </a:p>
      </dgm:t>
    </dgm:pt>
    <dgm:pt modelId="{88FD502E-C35F-441E-A20F-0D483AC7C44D}" type="parTrans" cxnId="{631CA0BB-9317-4A52-A3FA-B8551727F99B}">
      <dgm:prSet/>
      <dgm:spPr/>
      <dgm:t>
        <a:bodyPr/>
        <a:lstStyle/>
        <a:p>
          <a:endParaRPr lang="zh-TW" altLang="en-US"/>
        </a:p>
      </dgm:t>
    </dgm:pt>
    <dgm:pt modelId="{871EB7CB-3BEB-4DF2-B994-B46C47F83762}" type="sibTrans" cxnId="{631CA0BB-9317-4A52-A3FA-B8551727F99B}">
      <dgm:prSet/>
      <dgm:spPr/>
      <dgm:t>
        <a:bodyPr/>
        <a:lstStyle/>
        <a:p>
          <a:endParaRPr lang="zh-TW" altLang="en-US"/>
        </a:p>
      </dgm:t>
    </dgm:pt>
    <dgm:pt modelId="{758AB4F0-1020-4911-9078-B06E7F267E41}" type="pres">
      <dgm:prSet presAssocID="{18F50555-A498-46BB-99AE-C84F922DE79E}" presName="Name0" presStyleCnt="0">
        <dgm:presLayoutVars>
          <dgm:dir/>
          <dgm:resizeHandles val="exact"/>
        </dgm:presLayoutVars>
      </dgm:prSet>
      <dgm:spPr/>
    </dgm:pt>
    <dgm:pt modelId="{B8C55043-71F4-4CD6-9AE2-30328D2D6A7C}" type="pres">
      <dgm:prSet presAssocID="{9D425917-E3E9-49BB-ACEA-BB2FD918B042}" presName="node" presStyleLbl="node1" presStyleIdx="0" presStyleCnt="3">
        <dgm:presLayoutVars>
          <dgm:bulletEnabled val="1"/>
        </dgm:presLayoutVars>
      </dgm:prSet>
      <dgm:spPr/>
    </dgm:pt>
    <dgm:pt modelId="{D5CB8AEC-4E5E-4190-B2D1-D24351D05203}" type="pres">
      <dgm:prSet presAssocID="{A25C03BD-8620-4329-9F1D-8B275F2A50CF}" presName="sibTrans" presStyleLbl="sibTrans2D1" presStyleIdx="0" presStyleCnt="2"/>
      <dgm:spPr/>
    </dgm:pt>
    <dgm:pt modelId="{F0D88510-824E-4E71-8481-C3BF527AEECB}" type="pres">
      <dgm:prSet presAssocID="{A25C03BD-8620-4329-9F1D-8B275F2A50CF}" presName="connectorText" presStyleLbl="sibTrans2D1" presStyleIdx="0" presStyleCnt="2"/>
      <dgm:spPr/>
    </dgm:pt>
    <dgm:pt modelId="{C6DB8189-CC64-4972-8D24-8D1263757CFE}" type="pres">
      <dgm:prSet presAssocID="{78D89958-AC59-4623-BAD4-E01551916DE7}" presName="node" presStyleLbl="node1" presStyleIdx="1" presStyleCnt="3">
        <dgm:presLayoutVars>
          <dgm:bulletEnabled val="1"/>
        </dgm:presLayoutVars>
      </dgm:prSet>
      <dgm:spPr/>
    </dgm:pt>
    <dgm:pt modelId="{A9F41B04-DA58-4556-8A3D-8B19F1B9CABB}" type="pres">
      <dgm:prSet presAssocID="{85901E70-BB49-4DA9-833B-532972A8FF57}" presName="sibTrans" presStyleLbl="sibTrans2D1" presStyleIdx="1" presStyleCnt="2"/>
      <dgm:spPr/>
    </dgm:pt>
    <dgm:pt modelId="{2219CA57-9582-4654-8084-C27FBB8F461E}" type="pres">
      <dgm:prSet presAssocID="{85901E70-BB49-4DA9-833B-532972A8FF57}" presName="connectorText" presStyleLbl="sibTrans2D1" presStyleIdx="1" presStyleCnt="2"/>
      <dgm:spPr/>
    </dgm:pt>
    <dgm:pt modelId="{F6AE976A-89E4-4581-A768-E036D1D43632}" type="pres">
      <dgm:prSet presAssocID="{7D15803F-BFA3-4B68-B14F-37DEE909BB13}" presName="node" presStyleLbl="node1" presStyleIdx="2" presStyleCnt="3">
        <dgm:presLayoutVars>
          <dgm:bulletEnabled val="1"/>
        </dgm:presLayoutVars>
      </dgm:prSet>
      <dgm:spPr/>
    </dgm:pt>
  </dgm:ptLst>
  <dgm:cxnLst>
    <dgm:cxn modelId="{5C351615-B869-4740-9BA0-F020C8BFFB97}" srcId="{18F50555-A498-46BB-99AE-C84F922DE79E}" destId="{9D425917-E3E9-49BB-ACEA-BB2FD918B042}" srcOrd="0" destOrd="0" parTransId="{DE5E902F-E75D-4E7C-A3C0-AB174D35D3AF}" sibTransId="{A25C03BD-8620-4329-9F1D-8B275F2A50CF}"/>
    <dgm:cxn modelId="{F1718620-2857-4E87-9635-8A2BE51C40C5}" type="presOf" srcId="{78D89958-AC59-4623-BAD4-E01551916DE7}" destId="{C6DB8189-CC64-4972-8D24-8D1263757CFE}" srcOrd="0" destOrd="0" presId="urn:microsoft.com/office/officeart/2005/8/layout/process1"/>
    <dgm:cxn modelId="{8205BD28-8114-42AF-9974-E34CEA695F31}" srcId="{18F50555-A498-46BB-99AE-C84F922DE79E}" destId="{78D89958-AC59-4623-BAD4-E01551916DE7}" srcOrd="1" destOrd="0" parTransId="{B63A943A-98F5-4C3B-9ED5-B9019C3567A4}" sibTransId="{85901E70-BB49-4DA9-833B-532972A8FF57}"/>
    <dgm:cxn modelId="{11B0972C-DD2D-4594-ABBE-B83AC395BDC2}" type="presOf" srcId="{7D15803F-BFA3-4B68-B14F-37DEE909BB13}" destId="{F6AE976A-89E4-4581-A768-E036D1D43632}" srcOrd="0" destOrd="0" presId="urn:microsoft.com/office/officeart/2005/8/layout/process1"/>
    <dgm:cxn modelId="{8930B12F-18EE-403E-A1C8-F7DC4EE74A84}" type="presOf" srcId="{A25C03BD-8620-4329-9F1D-8B275F2A50CF}" destId="{D5CB8AEC-4E5E-4190-B2D1-D24351D05203}" srcOrd="0" destOrd="0" presId="urn:microsoft.com/office/officeart/2005/8/layout/process1"/>
    <dgm:cxn modelId="{D4377F62-4E38-457A-B160-F71491D35006}" type="presOf" srcId="{85901E70-BB49-4DA9-833B-532972A8FF57}" destId="{A9F41B04-DA58-4556-8A3D-8B19F1B9CABB}" srcOrd="0" destOrd="0" presId="urn:microsoft.com/office/officeart/2005/8/layout/process1"/>
    <dgm:cxn modelId="{5434034B-B02A-49A2-AEFE-8D4471211124}" type="presOf" srcId="{85901E70-BB49-4DA9-833B-532972A8FF57}" destId="{2219CA57-9582-4654-8084-C27FBB8F461E}" srcOrd="1" destOrd="0" presId="urn:microsoft.com/office/officeart/2005/8/layout/process1"/>
    <dgm:cxn modelId="{F80E5A6B-E131-4D98-BEB3-40432C13C4DC}" type="presOf" srcId="{18F50555-A498-46BB-99AE-C84F922DE79E}" destId="{758AB4F0-1020-4911-9078-B06E7F267E41}" srcOrd="0" destOrd="0" presId="urn:microsoft.com/office/officeart/2005/8/layout/process1"/>
    <dgm:cxn modelId="{D65A5E57-F2F0-4741-AC00-3BF0D2FB97C6}" type="presOf" srcId="{A25C03BD-8620-4329-9F1D-8B275F2A50CF}" destId="{F0D88510-824E-4E71-8481-C3BF527AEECB}" srcOrd="1" destOrd="0" presId="urn:microsoft.com/office/officeart/2005/8/layout/process1"/>
    <dgm:cxn modelId="{631CA0BB-9317-4A52-A3FA-B8551727F99B}" srcId="{18F50555-A498-46BB-99AE-C84F922DE79E}" destId="{7D15803F-BFA3-4B68-B14F-37DEE909BB13}" srcOrd="2" destOrd="0" parTransId="{88FD502E-C35F-441E-A20F-0D483AC7C44D}" sibTransId="{871EB7CB-3BEB-4DF2-B994-B46C47F83762}"/>
    <dgm:cxn modelId="{8D5E07DA-E34B-4345-A93F-671546E41808}" type="presOf" srcId="{9D425917-E3E9-49BB-ACEA-BB2FD918B042}" destId="{B8C55043-71F4-4CD6-9AE2-30328D2D6A7C}" srcOrd="0" destOrd="0" presId="urn:microsoft.com/office/officeart/2005/8/layout/process1"/>
    <dgm:cxn modelId="{3E79927E-9AE4-4A0E-AA7A-E9001F171915}" type="presParOf" srcId="{758AB4F0-1020-4911-9078-B06E7F267E41}" destId="{B8C55043-71F4-4CD6-9AE2-30328D2D6A7C}" srcOrd="0" destOrd="0" presId="urn:microsoft.com/office/officeart/2005/8/layout/process1"/>
    <dgm:cxn modelId="{544272D1-E0B9-4486-9031-D4B3C680ECF8}" type="presParOf" srcId="{758AB4F0-1020-4911-9078-B06E7F267E41}" destId="{D5CB8AEC-4E5E-4190-B2D1-D24351D05203}" srcOrd="1" destOrd="0" presId="urn:microsoft.com/office/officeart/2005/8/layout/process1"/>
    <dgm:cxn modelId="{A6232AC9-6A38-4A4E-A7B3-90109D42F05A}" type="presParOf" srcId="{D5CB8AEC-4E5E-4190-B2D1-D24351D05203}" destId="{F0D88510-824E-4E71-8481-C3BF527AEECB}" srcOrd="0" destOrd="0" presId="urn:microsoft.com/office/officeart/2005/8/layout/process1"/>
    <dgm:cxn modelId="{E916857F-B2CA-4EF6-B4FC-086973C267D3}" type="presParOf" srcId="{758AB4F0-1020-4911-9078-B06E7F267E41}" destId="{C6DB8189-CC64-4972-8D24-8D1263757CFE}" srcOrd="2" destOrd="0" presId="urn:microsoft.com/office/officeart/2005/8/layout/process1"/>
    <dgm:cxn modelId="{1AD6D17B-2E36-45DC-A475-CB8292277B1E}" type="presParOf" srcId="{758AB4F0-1020-4911-9078-B06E7F267E41}" destId="{A9F41B04-DA58-4556-8A3D-8B19F1B9CABB}" srcOrd="3" destOrd="0" presId="urn:microsoft.com/office/officeart/2005/8/layout/process1"/>
    <dgm:cxn modelId="{BC775C46-1BD2-4638-BC92-9B3A13FF5E88}" type="presParOf" srcId="{A9F41B04-DA58-4556-8A3D-8B19F1B9CABB}" destId="{2219CA57-9582-4654-8084-C27FBB8F461E}" srcOrd="0" destOrd="0" presId="urn:microsoft.com/office/officeart/2005/8/layout/process1"/>
    <dgm:cxn modelId="{3EE6A4CE-5B18-413E-A383-781B4DF10FA1}" type="presParOf" srcId="{758AB4F0-1020-4911-9078-B06E7F267E41}" destId="{F6AE976A-89E4-4581-A768-E036D1D4363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8C634A3-C77F-42A7-BC54-49B165826FE7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173851DC-51CC-49B2-99A3-FDAB9F937EA8}">
      <dgm:prSet phldrT="[文字]"/>
      <dgm:spPr/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PRATTATTATTIC</a:t>
          </a:r>
          <a:endParaRPr lang="zh-TW" altLang="en-US" dirty="0">
            <a:solidFill>
              <a:schemeClr val="tx1"/>
            </a:solidFill>
          </a:endParaRPr>
        </a:p>
      </dgm:t>
    </dgm:pt>
    <dgm:pt modelId="{99007D6E-262C-463C-ABBD-217794F31865}" type="parTrans" cxnId="{16FF2C41-7589-46D6-AC33-B920426B4156}">
      <dgm:prSet/>
      <dgm:spPr/>
      <dgm:t>
        <a:bodyPr/>
        <a:lstStyle/>
        <a:p>
          <a:endParaRPr lang="zh-TW" altLang="en-US"/>
        </a:p>
      </dgm:t>
    </dgm:pt>
    <dgm:pt modelId="{2EDF15D0-3D8C-4301-9084-AE389BBCF7DA}" type="sibTrans" cxnId="{16FF2C41-7589-46D6-AC33-B920426B4156}">
      <dgm:prSet/>
      <dgm:spPr/>
      <dgm:t>
        <a:bodyPr/>
        <a:lstStyle/>
        <a:p>
          <a:pPr algn="ctr"/>
          <a:r>
            <a:rPr lang="en-US" altLang="zh-TW" dirty="0"/>
            <a:t>6</a:t>
          </a:r>
          <a:endParaRPr lang="zh-TW" altLang="en-US" dirty="0"/>
        </a:p>
      </dgm:t>
    </dgm:pt>
    <dgm:pt modelId="{F3F9C01D-7990-4E6C-BE9C-DF7A48768D07}">
      <dgm:prSet phldrT="[文字]"/>
      <dgm:spPr/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ATTATTATT</a:t>
          </a:r>
          <a:endParaRPr lang="zh-TW" altLang="en-US" dirty="0">
            <a:solidFill>
              <a:schemeClr val="tx1"/>
            </a:solidFill>
          </a:endParaRPr>
        </a:p>
      </dgm:t>
    </dgm:pt>
    <dgm:pt modelId="{9761EC8D-21A5-4E70-A4CB-F2FEAC8B7C91}" type="parTrans" cxnId="{43915F52-B852-4F73-8431-216180B4BA39}">
      <dgm:prSet/>
      <dgm:spPr/>
      <dgm:t>
        <a:bodyPr/>
        <a:lstStyle/>
        <a:p>
          <a:endParaRPr lang="zh-TW" altLang="en-US"/>
        </a:p>
      </dgm:t>
    </dgm:pt>
    <dgm:pt modelId="{016823DF-9A03-4E03-92B3-BC92EC21456A}" type="sibTrans" cxnId="{43915F52-B852-4F73-8431-216180B4BA39}">
      <dgm:prSet/>
      <dgm:spPr>
        <a:ln>
          <a:solidFill>
            <a:srgbClr val="2EE71C"/>
          </a:solidFill>
        </a:ln>
      </dgm:spPr>
      <dgm:t>
        <a:bodyPr/>
        <a:lstStyle/>
        <a:p>
          <a:pPr algn="ctr"/>
          <a:r>
            <a:rPr lang="en-US" altLang="zh-TW" dirty="0"/>
            <a:t>2</a:t>
          </a:r>
          <a:endParaRPr lang="zh-TW" altLang="en-US" dirty="0"/>
        </a:p>
      </dgm:t>
    </dgm:pt>
    <dgm:pt modelId="{E448150F-C96C-4144-806F-90262B7E35AD}">
      <dgm:prSet phldrT="[文字]"/>
      <dgm:spPr>
        <a:solidFill>
          <a:srgbClr val="FFC000"/>
        </a:solidFill>
      </dgm:spPr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IC</a:t>
          </a:r>
          <a:endParaRPr lang="zh-TW" altLang="en-US" dirty="0">
            <a:solidFill>
              <a:schemeClr val="tx1"/>
            </a:solidFill>
          </a:endParaRPr>
        </a:p>
      </dgm:t>
    </dgm:pt>
    <dgm:pt modelId="{0AE8F1C1-89CD-4F01-A8E7-A1123BA7FE30}" type="parTrans" cxnId="{3AA26981-5E78-4A8E-893C-7F0F394368F1}">
      <dgm:prSet/>
      <dgm:spPr>
        <a:ln>
          <a:solidFill>
            <a:srgbClr val="FFC000"/>
          </a:solidFill>
        </a:ln>
      </dgm:spPr>
      <dgm:t>
        <a:bodyPr/>
        <a:lstStyle/>
        <a:p>
          <a:endParaRPr lang="zh-TW" altLang="en-US"/>
        </a:p>
      </dgm:t>
    </dgm:pt>
    <dgm:pt modelId="{53328A9D-1FBB-4643-AA07-546D0A1A9C50}" type="sibTrans" cxnId="{3AA26981-5E78-4A8E-893C-7F0F394368F1}">
      <dgm:prSet/>
      <dgm:spPr>
        <a:ln>
          <a:solidFill>
            <a:srgbClr val="FFC000"/>
          </a:solidFill>
        </a:ln>
      </dgm:spPr>
      <dgm:t>
        <a:bodyPr/>
        <a:lstStyle/>
        <a:p>
          <a:pPr algn="ctr"/>
          <a:r>
            <a:rPr lang="en-US" altLang="zh-TW" dirty="0"/>
            <a:t>2</a:t>
          </a:r>
          <a:endParaRPr lang="zh-TW" altLang="en-US" dirty="0"/>
        </a:p>
      </dgm:t>
    </dgm:pt>
    <dgm:pt modelId="{8FCE44F5-47CF-44C6-8ACD-67081B3F1E16}">
      <dgm:prSet phldrT="[文字]"/>
      <dgm:spPr>
        <a:solidFill>
          <a:srgbClr val="37C6CF"/>
        </a:solidFill>
      </dgm:spPr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C</a:t>
          </a:r>
          <a:endParaRPr lang="zh-TW" altLang="en-US" dirty="0">
            <a:solidFill>
              <a:schemeClr val="tx1"/>
            </a:solidFill>
          </a:endParaRPr>
        </a:p>
      </dgm:t>
    </dgm:pt>
    <dgm:pt modelId="{287B9107-6FEA-488B-87D4-2F52A083FC86}" type="parTrans" cxnId="{5A1D1794-D727-4E88-83CE-A08D79A2FC46}">
      <dgm:prSet/>
      <dgm:spPr>
        <a:ln>
          <a:solidFill>
            <a:srgbClr val="37C6CF"/>
          </a:solidFill>
        </a:ln>
      </dgm:spPr>
      <dgm:t>
        <a:bodyPr/>
        <a:lstStyle/>
        <a:p>
          <a:endParaRPr lang="zh-TW" altLang="en-US"/>
        </a:p>
      </dgm:t>
    </dgm:pt>
    <dgm:pt modelId="{395A9D03-618C-472F-B0E8-4D0F54798C15}" type="sibTrans" cxnId="{5A1D1794-D727-4E88-83CE-A08D79A2FC46}">
      <dgm:prSet/>
      <dgm:spPr>
        <a:ln>
          <a:solidFill>
            <a:srgbClr val="37C6CF"/>
          </a:solidFill>
        </a:ln>
      </dgm:spPr>
      <dgm:t>
        <a:bodyPr/>
        <a:lstStyle/>
        <a:p>
          <a:pPr algn="ctr"/>
          <a:r>
            <a:rPr lang="en-US" altLang="zh-TW" dirty="0"/>
            <a:t>1</a:t>
          </a:r>
          <a:endParaRPr lang="zh-TW" altLang="en-US" dirty="0"/>
        </a:p>
      </dgm:t>
    </dgm:pt>
    <dgm:pt modelId="{849A426E-7898-42CB-BD2C-1B861CD942CD}">
      <dgm:prSet phldrT="[文字]"/>
      <dgm:spPr/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PRATTATTATT</a:t>
          </a:r>
          <a:endParaRPr lang="zh-TW" altLang="en-US" dirty="0">
            <a:solidFill>
              <a:schemeClr val="tx1"/>
            </a:solidFill>
          </a:endParaRPr>
        </a:p>
      </dgm:t>
    </dgm:pt>
    <dgm:pt modelId="{8C844066-C130-4136-A667-C5FFB51BC50E}" type="parTrans" cxnId="{260AA937-229F-49AF-9191-8C32037A9D90}">
      <dgm:prSet/>
      <dgm:spPr>
        <a:ln>
          <a:solidFill>
            <a:srgbClr val="FFC000"/>
          </a:solidFill>
        </a:ln>
      </dgm:spPr>
      <dgm:t>
        <a:bodyPr/>
        <a:lstStyle/>
        <a:p>
          <a:endParaRPr lang="zh-TW" altLang="en-US"/>
        </a:p>
      </dgm:t>
    </dgm:pt>
    <dgm:pt modelId="{C9296CAA-2322-4121-8117-DB7C132603F4}" type="sibTrans" cxnId="{260AA937-229F-49AF-9191-8C32037A9D90}">
      <dgm:prSet/>
      <dgm:spPr/>
      <dgm:t>
        <a:bodyPr/>
        <a:lstStyle/>
        <a:p>
          <a:pPr algn="ctr"/>
          <a:r>
            <a:rPr lang="en-US" altLang="zh-TW" dirty="0"/>
            <a:t>4</a:t>
          </a:r>
          <a:endParaRPr lang="zh-TW" altLang="en-US" dirty="0"/>
        </a:p>
      </dgm:t>
    </dgm:pt>
    <dgm:pt modelId="{E4AC0221-6CDC-431C-A13F-2340E78DF1E5}">
      <dgm:prSet phldrT="[文字]"/>
      <dgm:spPr>
        <a:solidFill>
          <a:srgbClr val="2EE71C"/>
        </a:solidFill>
      </dgm:spPr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PR</a:t>
          </a:r>
          <a:endParaRPr lang="zh-TW" altLang="en-US" dirty="0">
            <a:solidFill>
              <a:schemeClr val="tx1"/>
            </a:solidFill>
          </a:endParaRPr>
        </a:p>
      </dgm:t>
    </dgm:pt>
    <dgm:pt modelId="{6AA38D33-AB9D-4C63-B4D4-E1A9D54FAABB}" type="parTrans" cxnId="{CBFC667E-F371-4BD1-B8EF-1E73333FA7E1}">
      <dgm:prSet/>
      <dgm:spPr/>
      <dgm:t>
        <a:bodyPr/>
        <a:lstStyle/>
        <a:p>
          <a:endParaRPr lang="zh-TW" altLang="en-US"/>
        </a:p>
      </dgm:t>
    </dgm:pt>
    <dgm:pt modelId="{F89BF47A-B055-44D0-A6C1-E20D8658905B}" type="sibTrans" cxnId="{CBFC667E-F371-4BD1-B8EF-1E73333FA7E1}">
      <dgm:prSet/>
      <dgm:spPr>
        <a:ln>
          <a:solidFill>
            <a:srgbClr val="2EE71C"/>
          </a:solidFill>
        </a:ln>
      </dgm:spPr>
      <dgm:t>
        <a:bodyPr/>
        <a:lstStyle/>
        <a:p>
          <a:pPr algn="ctr"/>
          <a:r>
            <a:rPr lang="en-US" altLang="zh-TW" dirty="0"/>
            <a:t>2</a:t>
          </a:r>
          <a:endParaRPr lang="zh-TW" altLang="en-US" dirty="0"/>
        </a:p>
      </dgm:t>
    </dgm:pt>
    <dgm:pt modelId="{BE319A2C-989E-4CDF-A211-171176B5C027}">
      <dgm:prSet phldrT="[文字]"/>
      <dgm:spPr/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I</a:t>
          </a:r>
          <a:endParaRPr lang="zh-TW" altLang="en-US" dirty="0">
            <a:solidFill>
              <a:schemeClr val="tx1"/>
            </a:solidFill>
          </a:endParaRPr>
        </a:p>
      </dgm:t>
    </dgm:pt>
    <dgm:pt modelId="{759B5AA7-01CE-4205-89AC-FFD938584485}" type="parTrans" cxnId="{B23F8F28-E890-4088-9DA2-F16451A8E2C3}">
      <dgm:prSet/>
      <dgm:spPr>
        <a:ln>
          <a:solidFill>
            <a:srgbClr val="37C6CF"/>
          </a:solidFill>
        </a:ln>
      </dgm:spPr>
      <dgm:t>
        <a:bodyPr/>
        <a:lstStyle/>
        <a:p>
          <a:endParaRPr lang="zh-TW" altLang="en-US"/>
        </a:p>
      </dgm:t>
    </dgm:pt>
    <dgm:pt modelId="{26514B69-5143-49AD-91AB-683EAB12F458}" type="sibTrans" cxnId="{B23F8F28-E890-4088-9DA2-F16451A8E2C3}">
      <dgm:prSet/>
      <dgm:spPr/>
      <dgm:t>
        <a:bodyPr/>
        <a:lstStyle/>
        <a:p>
          <a:pPr algn="ctr"/>
          <a:r>
            <a:rPr lang="en-US" altLang="zh-TW" dirty="0"/>
            <a:t>1</a:t>
          </a:r>
          <a:endParaRPr lang="zh-TW" altLang="en-US" dirty="0"/>
        </a:p>
      </dgm:t>
    </dgm:pt>
    <dgm:pt modelId="{EBE11E2C-C40D-4514-B72C-18840EE94971}" type="pres">
      <dgm:prSet presAssocID="{A8C634A3-C77F-42A7-BC54-49B165826F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551DBBB-51D4-4316-ADB4-D4AAE270663E}" type="pres">
      <dgm:prSet presAssocID="{173851DC-51CC-49B2-99A3-FDAB9F937EA8}" presName="hierRoot1" presStyleCnt="0">
        <dgm:presLayoutVars>
          <dgm:hierBranch val="init"/>
        </dgm:presLayoutVars>
      </dgm:prSet>
      <dgm:spPr/>
    </dgm:pt>
    <dgm:pt modelId="{7D53E51F-F366-48B7-B6D6-640CD9ABB0B3}" type="pres">
      <dgm:prSet presAssocID="{173851DC-51CC-49B2-99A3-FDAB9F937EA8}" presName="rootComposite1" presStyleCnt="0"/>
      <dgm:spPr/>
    </dgm:pt>
    <dgm:pt modelId="{57A23851-4F97-46C5-AC10-2A2B61085425}" type="pres">
      <dgm:prSet presAssocID="{173851DC-51CC-49B2-99A3-FDAB9F937EA8}" presName="rootText1" presStyleLbl="node0" presStyleIdx="0" presStyleCnt="1">
        <dgm:presLayoutVars>
          <dgm:chMax/>
          <dgm:chPref val="3"/>
        </dgm:presLayoutVars>
      </dgm:prSet>
      <dgm:spPr/>
    </dgm:pt>
    <dgm:pt modelId="{A5C61DAE-9620-496F-BBF8-EB3024F3D356}" type="pres">
      <dgm:prSet presAssocID="{173851DC-51CC-49B2-99A3-FDAB9F937EA8}" presName="titleText1" presStyleLbl="fgAcc0" presStyleIdx="0" presStyleCnt="1">
        <dgm:presLayoutVars>
          <dgm:chMax val="0"/>
          <dgm:chPref val="0"/>
        </dgm:presLayoutVars>
      </dgm:prSet>
      <dgm:spPr/>
    </dgm:pt>
    <dgm:pt modelId="{FED5039D-B187-417D-A4F8-7846A3E3B9B9}" type="pres">
      <dgm:prSet presAssocID="{173851DC-51CC-49B2-99A3-FDAB9F937EA8}" presName="rootConnector1" presStyleLbl="node1" presStyleIdx="0" presStyleCnt="6"/>
      <dgm:spPr/>
    </dgm:pt>
    <dgm:pt modelId="{8A27FE4B-67F4-4EBF-9E03-AAD4AFAF29A8}" type="pres">
      <dgm:prSet presAssocID="{173851DC-51CC-49B2-99A3-FDAB9F937EA8}" presName="hierChild2" presStyleCnt="0"/>
      <dgm:spPr/>
    </dgm:pt>
    <dgm:pt modelId="{87C75C97-14C6-49D3-9C5C-D2F9A6D2A5B8}" type="pres">
      <dgm:prSet presAssocID="{8C844066-C130-4136-A667-C5FFB51BC50E}" presName="Name37" presStyleLbl="parChTrans1D2" presStyleIdx="0" presStyleCnt="2"/>
      <dgm:spPr/>
    </dgm:pt>
    <dgm:pt modelId="{BC2D8674-F167-4E0B-9851-6F1CDF19636D}" type="pres">
      <dgm:prSet presAssocID="{849A426E-7898-42CB-BD2C-1B861CD942CD}" presName="hierRoot2" presStyleCnt="0">
        <dgm:presLayoutVars>
          <dgm:hierBranch val="init"/>
        </dgm:presLayoutVars>
      </dgm:prSet>
      <dgm:spPr/>
    </dgm:pt>
    <dgm:pt modelId="{75DE962B-787E-4996-A453-877029716DD2}" type="pres">
      <dgm:prSet presAssocID="{849A426E-7898-42CB-BD2C-1B861CD942CD}" presName="rootComposite" presStyleCnt="0"/>
      <dgm:spPr/>
    </dgm:pt>
    <dgm:pt modelId="{E0CEBABA-79BF-428F-92B1-8ADF7F7D9C0B}" type="pres">
      <dgm:prSet presAssocID="{849A426E-7898-42CB-BD2C-1B861CD942CD}" presName="rootText" presStyleLbl="node1" presStyleIdx="0" presStyleCnt="6">
        <dgm:presLayoutVars>
          <dgm:chMax/>
          <dgm:chPref val="3"/>
        </dgm:presLayoutVars>
      </dgm:prSet>
      <dgm:spPr/>
    </dgm:pt>
    <dgm:pt modelId="{775404E9-2E95-43FD-97AE-CD0653C0034A}" type="pres">
      <dgm:prSet presAssocID="{849A426E-7898-42CB-BD2C-1B861CD942CD}" presName="titleText2" presStyleLbl="fgAcc1" presStyleIdx="0" presStyleCnt="6">
        <dgm:presLayoutVars>
          <dgm:chMax val="0"/>
          <dgm:chPref val="0"/>
        </dgm:presLayoutVars>
      </dgm:prSet>
      <dgm:spPr/>
    </dgm:pt>
    <dgm:pt modelId="{1B257C72-12FA-42EF-B020-F7433E4D5FA0}" type="pres">
      <dgm:prSet presAssocID="{849A426E-7898-42CB-BD2C-1B861CD942CD}" presName="rootConnector" presStyleLbl="node2" presStyleIdx="0" presStyleCnt="0"/>
      <dgm:spPr/>
    </dgm:pt>
    <dgm:pt modelId="{53307DEE-AC46-44CE-B44C-3ABC31907F20}" type="pres">
      <dgm:prSet presAssocID="{849A426E-7898-42CB-BD2C-1B861CD942CD}" presName="hierChild4" presStyleCnt="0"/>
      <dgm:spPr/>
    </dgm:pt>
    <dgm:pt modelId="{B4B16F27-FC70-485A-AA21-2E3EBDB357A6}" type="pres">
      <dgm:prSet presAssocID="{6AA38D33-AB9D-4C63-B4D4-E1A9D54FAABB}" presName="Name37" presStyleLbl="parChTrans1D3" presStyleIdx="0" presStyleCnt="4"/>
      <dgm:spPr/>
    </dgm:pt>
    <dgm:pt modelId="{0225C207-EB55-4D48-8B51-EF07A634B3F4}" type="pres">
      <dgm:prSet presAssocID="{E4AC0221-6CDC-431C-A13F-2340E78DF1E5}" presName="hierRoot2" presStyleCnt="0">
        <dgm:presLayoutVars>
          <dgm:hierBranch val="init"/>
        </dgm:presLayoutVars>
      </dgm:prSet>
      <dgm:spPr/>
    </dgm:pt>
    <dgm:pt modelId="{50BB2898-1C2A-410F-84B8-DBBADFBE588C}" type="pres">
      <dgm:prSet presAssocID="{E4AC0221-6CDC-431C-A13F-2340E78DF1E5}" presName="rootComposite" presStyleCnt="0"/>
      <dgm:spPr/>
    </dgm:pt>
    <dgm:pt modelId="{B7BA6FA7-2610-4328-9CF8-D2FFCB297B31}" type="pres">
      <dgm:prSet presAssocID="{E4AC0221-6CDC-431C-A13F-2340E78DF1E5}" presName="rootText" presStyleLbl="node1" presStyleIdx="1" presStyleCnt="6">
        <dgm:presLayoutVars>
          <dgm:chMax/>
          <dgm:chPref val="3"/>
        </dgm:presLayoutVars>
      </dgm:prSet>
      <dgm:spPr/>
    </dgm:pt>
    <dgm:pt modelId="{13623FE8-FFA9-43A0-B6B2-47DFFB19B764}" type="pres">
      <dgm:prSet presAssocID="{E4AC0221-6CDC-431C-A13F-2340E78DF1E5}" presName="titleText2" presStyleLbl="fgAcc1" presStyleIdx="1" presStyleCnt="6">
        <dgm:presLayoutVars>
          <dgm:chMax val="0"/>
          <dgm:chPref val="0"/>
        </dgm:presLayoutVars>
      </dgm:prSet>
      <dgm:spPr/>
    </dgm:pt>
    <dgm:pt modelId="{B0B6A7C4-1FBE-4423-9E88-9718D0681C46}" type="pres">
      <dgm:prSet presAssocID="{E4AC0221-6CDC-431C-A13F-2340E78DF1E5}" presName="rootConnector" presStyleLbl="node3" presStyleIdx="0" presStyleCnt="0"/>
      <dgm:spPr/>
    </dgm:pt>
    <dgm:pt modelId="{517254C8-2A40-4FD3-97F6-41CC6968FA6E}" type="pres">
      <dgm:prSet presAssocID="{E4AC0221-6CDC-431C-A13F-2340E78DF1E5}" presName="hierChild4" presStyleCnt="0"/>
      <dgm:spPr/>
    </dgm:pt>
    <dgm:pt modelId="{D1E34163-3268-4B53-A7F1-E1FA63E766BB}" type="pres">
      <dgm:prSet presAssocID="{E4AC0221-6CDC-431C-A13F-2340E78DF1E5}" presName="hierChild5" presStyleCnt="0"/>
      <dgm:spPr/>
    </dgm:pt>
    <dgm:pt modelId="{C71BA1D0-A9C4-41BC-A159-2EB3CF64DBC6}" type="pres">
      <dgm:prSet presAssocID="{9761EC8D-21A5-4E70-A4CB-F2FEAC8B7C91}" presName="Name37" presStyleLbl="parChTrans1D3" presStyleIdx="1" presStyleCnt="4"/>
      <dgm:spPr/>
    </dgm:pt>
    <dgm:pt modelId="{E9110251-B6D4-461C-97AC-F5EA1E74D477}" type="pres">
      <dgm:prSet presAssocID="{F3F9C01D-7990-4E6C-BE9C-DF7A48768D07}" presName="hierRoot2" presStyleCnt="0">
        <dgm:presLayoutVars>
          <dgm:hierBranch val="init"/>
        </dgm:presLayoutVars>
      </dgm:prSet>
      <dgm:spPr/>
    </dgm:pt>
    <dgm:pt modelId="{C816964F-8E3A-4925-B4A8-9F830F63139C}" type="pres">
      <dgm:prSet presAssocID="{F3F9C01D-7990-4E6C-BE9C-DF7A48768D07}" presName="rootComposite" presStyleCnt="0"/>
      <dgm:spPr/>
    </dgm:pt>
    <dgm:pt modelId="{5B73D25D-7DB8-446E-8CAC-16DD657A0E88}" type="pres">
      <dgm:prSet presAssocID="{F3F9C01D-7990-4E6C-BE9C-DF7A48768D07}" presName="rootText" presStyleLbl="node1" presStyleIdx="2" presStyleCnt="6">
        <dgm:presLayoutVars>
          <dgm:chMax/>
          <dgm:chPref val="3"/>
        </dgm:presLayoutVars>
      </dgm:prSet>
      <dgm:spPr/>
    </dgm:pt>
    <dgm:pt modelId="{2958EB7C-A5A2-43C3-B5A4-ED42DA0FD64D}" type="pres">
      <dgm:prSet presAssocID="{F3F9C01D-7990-4E6C-BE9C-DF7A48768D07}" presName="titleText2" presStyleLbl="fgAcc1" presStyleIdx="2" presStyleCnt="6">
        <dgm:presLayoutVars>
          <dgm:chMax val="0"/>
          <dgm:chPref val="0"/>
        </dgm:presLayoutVars>
      </dgm:prSet>
      <dgm:spPr/>
    </dgm:pt>
    <dgm:pt modelId="{7FFA92DA-7A98-422A-972D-A5CBF8F48D44}" type="pres">
      <dgm:prSet presAssocID="{F3F9C01D-7990-4E6C-BE9C-DF7A48768D07}" presName="rootConnector" presStyleLbl="node3" presStyleIdx="0" presStyleCnt="0"/>
      <dgm:spPr/>
    </dgm:pt>
    <dgm:pt modelId="{2FAB8E72-A4B5-45CB-98D4-25E04BDBA5A5}" type="pres">
      <dgm:prSet presAssocID="{F3F9C01D-7990-4E6C-BE9C-DF7A48768D07}" presName="hierChild4" presStyleCnt="0"/>
      <dgm:spPr/>
    </dgm:pt>
    <dgm:pt modelId="{6E5C85C6-EB24-4870-AFB2-97AFDCFEC72C}" type="pres">
      <dgm:prSet presAssocID="{F3F9C01D-7990-4E6C-BE9C-DF7A48768D07}" presName="hierChild5" presStyleCnt="0"/>
      <dgm:spPr/>
    </dgm:pt>
    <dgm:pt modelId="{7765A0B5-548B-4EC1-BF42-6471BAE5366B}" type="pres">
      <dgm:prSet presAssocID="{849A426E-7898-42CB-BD2C-1B861CD942CD}" presName="hierChild5" presStyleCnt="0"/>
      <dgm:spPr/>
    </dgm:pt>
    <dgm:pt modelId="{08AFEAA5-49E2-4F33-A4A4-A42771325CD3}" type="pres">
      <dgm:prSet presAssocID="{0AE8F1C1-89CD-4F01-A8E7-A1123BA7FE30}" presName="Name37" presStyleLbl="parChTrans1D2" presStyleIdx="1" presStyleCnt="2"/>
      <dgm:spPr/>
    </dgm:pt>
    <dgm:pt modelId="{0C3A4AD9-3DF6-48E8-A9FF-9613063F5113}" type="pres">
      <dgm:prSet presAssocID="{E448150F-C96C-4144-806F-90262B7E35AD}" presName="hierRoot2" presStyleCnt="0">
        <dgm:presLayoutVars>
          <dgm:hierBranch val="init"/>
        </dgm:presLayoutVars>
      </dgm:prSet>
      <dgm:spPr/>
    </dgm:pt>
    <dgm:pt modelId="{D955C223-C703-4038-93E1-AFE437D27F0D}" type="pres">
      <dgm:prSet presAssocID="{E448150F-C96C-4144-806F-90262B7E35AD}" presName="rootComposite" presStyleCnt="0"/>
      <dgm:spPr/>
    </dgm:pt>
    <dgm:pt modelId="{13927F9A-113E-4354-8FBD-BCF3A9FF12AC}" type="pres">
      <dgm:prSet presAssocID="{E448150F-C96C-4144-806F-90262B7E35AD}" presName="rootText" presStyleLbl="node1" presStyleIdx="3" presStyleCnt="6">
        <dgm:presLayoutVars>
          <dgm:chMax/>
          <dgm:chPref val="3"/>
        </dgm:presLayoutVars>
      </dgm:prSet>
      <dgm:spPr/>
    </dgm:pt>
    <dgm:pt modelId="{8FEC1BE0-634E-4B31-BFA7-D102C63612EF}" type="pres">
      <dgm:prSet presAssocID="{E448150F-C96C-4144-806F-90262B7E35AD}" presName="titleText2" presStyleLbl="fgAcc1" presStyleIdx="3" presStyleCnt="6">
        <dgm:presLayoutVars>
          <dgm:chMax val="0"/>
          <dgm:chPref val="0"/>
        </dgm:presLayoutVars>
      </dgm:prSet>
      <dgm:spPr/>
    </dgm:pt>
    <dgm:pt modelId="{50ED8F4A-CA6B-492D-B893-CE8ED22C4DD2}" type="pres">
      <dgm:prSet presAssocID="{E448150F-C96C-4144-806F-90262B7E35AD}" presName="rootConnector" presStyleLbl="node2" presStyleIdx="0" presStyleCnt="0"/>
      <dgm:spPr/>
    </dgm:pt>
    <dgm:pt modelId="{5150807F-2827-494D-B63A-A84954CF4C80}" type="pres">
      <dgm:prSet presAssocID="{E448150F-C96C-4144-806F-90262B7E35AD}" presName="hierChild4" presStyleCnt="0"/>
      <dgm:spPr/>
    </dgm:pt>
    <dgm:pt modelId="{06C73F6F-A6DD-40D2-92A2-8C04C9CC8AFF}" type="pres">
      <dgm:prSet presAssocID="{759B5AA7-01CE-4205-89AC-FFD938584485}" presName="Name37" presStyleLbl="parChTrans1D3" presStyleIdx="2" presStyleCnt="4"/>
      <dgm:spPr/>
    </dgm:pt>
    <dgm:pt modelId="{48F1936A-664F-4295-9B9B-9C1F64D977FE}" type="pres">
      <dgm:prSet presAssocID="{BE319A2C-989E-4CDF-A211-171176B5C027}" presName="hierRoot2" presStyleCnt="0">
        <dgm:presLayoutVars>
          <dgm:hierBranch val="init"/>
        </dgm:presLayoutVars>
      </dgm:prSet>
      <dgm:spPr/>
    </dgm:pt>
    <dgm:pt modelId="{A8E0ACAB-9FE0-44AA-8B9C-BD5CE1D0A5AC}" type="pres">
      <dgm:prSet presAssocID="{BE319A2C-989E-4CDF-A211-171176B5C027}" presName="rootComposite" presStyleCnt="0"/>
      <dgm:spPr/>
    </dgm:pt>
    <dgm:pt modelId="{BF5DDF42-C7AB-4000-BBEA-2DD4C8604BDA}" type="pres">
      <dgm:prSet presAssocID="{BE319A2C-989E-4CDF-A211-171176B5C027}" presName="rootText" presStyleLbl="node1" presStyleIdx="4" presStyleCnt="6">
        <dgm:presLayoutVars>
          <dgm:chMax/>
          <dgm:chPref val="3"/>
        </dgm:presLayoutVars>
      </dgm:prSet>
      <dgm:spPr/>
    </dgm:pt>
    <dgm:pt modelId="{0F8FEFCD-830F-40CF-AB91-0DB7490610C7}" type="pres">
      <dgm:prSet presAssocID="{BE319A2C-989E-4CDF-A211-171176B5C027}" presName="titleText2" presStyleLbl="fgAcc1" presStyleIdx="4" presStyleCnt="6">
        <dgm:presLayoutVars>
          <dgm:chMax val="0"/>
          <dgm:chPref val="0"/>
        </dgm:presLayoutVars>
      </dgm:prSet>
      <dgm:spPr/>
    </dgm:pt>
    <dgm:pt modelId="{A6903841-344E-4861-AC17-E739BC7B54D5}" type="pres">
      <dgm:prSet presAssocID="{BE319A2C-989E-4CDF-A211-171176B5C027}" presName="rootConnector" presStyleLbl="node3" presStyleIdx="0" presStyleCnt="0"/>
      <dgm:spPr/>
    </dgm:pt>
    <dgm:pt modelId="{D9257720-7473-4BA4-9C42-77B9D64E5E83}" type="pres">
      <dgm:prSet presAssocID="{BE319A2C-989E-4CDF-A211-171176B5C027}" presName="hierChild4" presStyleCnt="0"/>
      <dgm:spPr/>
    </dgm:pt>
    <dgm:pt modelId="{1892B776-027D-475E-8502-6299BE15026A}" type="pres">
      <dgm:prSet presAssocID="{BE319A2C-989E-4CDF-A211-171176B5C027}" presName="hierChild5" presStyleCnt="0"/>
      <dgm:spPr/>
    </dgm:pt>
    <dgm:pt modelId="{A500A806-B3E7-4015-92A0-46A9330413B3}" type="pres">
      <dgm:prSet presAssocID="{287B9107-6FEA-488B-87D4-2F52A083FC86}" presName="Name37" presStyleLbl="parChTrans1D3" presStyleIdx="3" presStyleCnt="4"/>
      <dgm:spPr/>
    </dgm:pt>
    <dgm:pt modelId="{BA4C264A-A186-433D-ABD9-8CF2CE8DB3D0}" type="pres">
      <dgm:prSet presAssocID="{8FCE44F5-47CF-44C6-8ACD-67081B3F1E16}" presName="hierRoot2" presStyleCnt="0">
        <dgm:presLayoutVars>
          <dgm:hierBranch val="init"/>
        </dgm:presLayoutVars>
      </dgm:prSet>
      <dgm:spPr/>
    </dgm:pt>
    <dgm:pt modelId="{AA845E95-7FAD-4C7A-B9AE-197E3139F257}" type="pres">
      <dgm:prSet presAssocID="{8FCE44F5-47CF-44C6-8ACD-67081B3F1E16}" presName="rootComposite" presStyleCnt="0"/>
      <dgm:spPr/>
    </dgm:pt>
    <dgm:pt modelId="{E34C63D1-9B14-41A3-9F78-059654A1C458}" type="pres">
      <dgm:prSet presAssocID="{8FCE44F5-47CF-44C6-8ACD-67081B3F1E16}" presName="rootText" presStyleLbl="node1" presStyleIdx="5" presStyleCnt="6">
        <dgm:presLayoutVars>
          <dgm:chMax/>
          <dgm:chPref val="3"/>
        </dgm:presLayoutVars>
      </dgm:prSet>
      <dgm:spPr/>
    </dgm:pt>
    <dgm:pt modelId="{FDF45BE7-FDB2-4062-909D-55A8390AB8D9}" type="pres">
      <dgm:prSet presAssocID="{8FCE44F5-47CF-44C6-8ACD-67081B3F1E16}" presName="titleText2" presStyleLbl="fgAcc1" presStyleIdx="5" presStyleCnt="6">
        <dgm:presLayoutVars>
          <dgm:chMax val="0"/>
          <dgm:chPref val="0"/>
        </dgm:presLayoutVars>
      </dgm:prSet>
      <dgm:spPr/>
    </dgm:pt>
    <dgm:pt modelId="{B84FA339-F6DF-41CF-80F3-7A5B820D59F4}" type="pres">
      <dgm:prSet presAssocID="{8FCE44F5-47CF-44C6-8ACD-67081B3F1E16}" presName="rootConnector" presStyleLbl="node3" presStyleIdx="0" presStyleCnt="0"/>
      <dgm:spPr/>
    </dgm:pt>
    <dgm:pt modelId="{9F4D8846-A2B4-49D9-8767-04F5F7CB5DD7}" type="pres">
      <dgm:prSet presAssocID="{8FCE44F5-47CF-44C6-8ACD-67081B3F1E16}" presName="hierChild4" presStyleCnt="0"/>
      <dgm:spPr/>
    </dgm:pt>
    <dgm:pt modelId="{2CC36107-B522-4AD3-958E-489B64262769}" type="pres">
      <dgm:prSet presAssocID="{8FCE44F5-47CF-44C6-8ACD-67081B3F1E16}" presName="hierChild5" presStyleCnt="0"/>
      <dgm:spPr/>
    </dgm:pt>
    <dgm:pt modelId="{4D68412C-482C-4B8A-82CD-8624DCF2C742}" type="pres">
      <dgm:prSet presAssocID="{E448150F-C96C-4144-806F-90262B7E35AD}" presName="hierChild5" presStyleCnt="0"/>
      <dgm:spPr/>
    </dgm:pt>
    <dgm:pt modelId="{9FCDFC6C-A057-4944-9947-6951FBE22624}" type="pres">
      <dgm:prSet presAssocID="{173851DC-51CC-49B2-99A3-FDAB9F937EA8}" presName="hierChild3" presStyleCnt="0"/>
      <dgm:spPr/>
    </dgm:pt>
  </dgm:ptLst>
  <dgm:cxnLst>
    <dgm:cxn modelId="{F737420D-7578-4696-82CE-45338A6DA03A}" type="presOf" srcId="{9761EC8D-21A5-4E70-A4CB-F2FEAC8B7C91}" destId="{C71BA1D0-A9C4-41BC-A159-2EB3CF64DBC6}" srcOrd="0" destOrd="0" presId="urn:microsoft.com/office/officeart/2008/layout/NameandTitleOrganizationalChart"/>
    <dgm:cxn modelId="{760C3711-BFD9-4731-BEF0-75E168344DF3}" type="presOf" srcId="{F3F9C01D-7990-4E6C-BE9C-DF7A48768D07}" destId="{5B73D25D-7DB8-446E-8CAC-16DD657A0E88}" srcOrd="0" destOrd="0" presId="urn:microsoft.com/office/officeart/2008/layout/NameandTitleOrganizationalChart"/>
    <dgm:cxn modelId="{B23F8F28-E890-4088-9DA2-F16451A8E2C3}" srcId="{E448150F-C96C-4144-806F-90262B7E35AD}" destId="{BE319A2C-989E-4CDF-A211-171176B5C027}" srcOrd="0" destOrd="0" parTransId="{759B5AA7-01CE-4205-89AC-FFD938584485}" sibTransId="{26514B69-5143-49AD-91AB-683EAB12F458}"/>
    <dgm:cxn modelId="{AB556636-0227-42EC-9CE2-7872900104C7}" type="presOf" srcId="{C9296CAA-2322-4121-8117-DB7C132603F4}" destId="{775404E9-2E95-43FD-97AE-CD0653C0034A}" srcOrd="0" destOrd="0" presId="urn:microsoft.com/office/officeart/2008/layout/NameandTitleOrganizationalChart"/>
    <dgm:cxn modelId="{AC228F36-D510-4E65-84D2-DD5D0211194B}" type="presOf" srcId="{53328A9D-1FBB-4643-AA07-546D0A1A9C50}" destId="{8FEC1BE0-634E-4B31-BFA7-D102C63612EF}" srcOrd="0" destOrd="0" presId="urn:microsoft.com/office/officeart/2008/layout/NameandTitleOrganizationalChart"/>
    <dgm:cxn modelId="{260AA937-229F-49AF-9191-8C32037A9D90}" srcId="{173851DC-51CC-49B2-99A3-FDAB9F937EA8}" destId="{849A426E-7898-42CB-BD2C-1B861CD942CD}" srcOrd="0" destOrd="0" parTransId="{8C844066-C130-4136-A667-C5FFB51BC50E}" sibTransId="{C9296CAA-2322-4121-8117-DB7C132603F4}"/>
    <dgm:cxn modelId="{DF029E5E-F419-4A7A-9E2F-813F9F264478}" type="presOf" srcId="{2EDF15D0-3D8C-4301-9084-AE389BBCF7DA}" destId="{A5C61DAE-9620-496F-BBF8-EB3024F3D356}" srcOrd="0" destOrd="0" presId="urn:microsoft.com/office/officeart/2008/layout/NameandTitleOrganizationalChart"/>
    <dgm:cxn modelId="{16FF2C41-7589-46D6-AC33-B920426B4156}" srcId="{A8C634A3-C77F-42A7-BC54-49B165826FE7}" destId="{173851DC-51CC-49B2-99A3-FDAB9F937EA8}" srcOrd="0" destOrd="0" parTransId="{99007D6E-262C-463C-ABBD-217794F31865}" sibTransId="{2EDF15D0-3D8C-4301-9084-AE389BBCF7DA}"/>
    <dgm:cxn modelId="{2E109261-0139-4501-A3C5-DD81917A3A75}" type="presOf" srcId="{8FCE44F5-47CF-44C6-8ACD-67081B3F1E16}" destId="{E34C63D1-9B14-41A3-9F78-059654A1C458}" srcOrd="0" destOrd="0" presId="urn:microsoft.com/office/officeart/2008/layout/NameandTitleOrganizationalChart"/>
    <dgm:cxn modelId="{C8383968-C6A5-4A33-8EDF-99569F6E4492}" type="presOf" srcId="{8C844066-C130-4136-A667-C5FFB51BC50E}" destId="{87C75C97-14C6-49D3-9C5C-D2F9A6D2A5B8}" srcOrd="0" destOrd="0" presId="urn:microsoft.com/office/officeart/2008/layout/NameandTitleOrganizationalChart"/>
    <dgm:cxn modelId="{3A71DD4B-BD13-4401-B5A6-3A138A099EC2}" type="presOf" srcId="{287B9107-6FEA-488B-87D4-2F52A083FC86}" destId="{A500A806-B3E7-4015-92A0-46A9330413B3}" srcOrd="0" destOrd="0" presId="urn:microsoft.com/office/officeart/2008/layout/NameandTitleOrganizationalChart"/>
    <dgm:cxn modelId="{B67E6D6E-F644-48C5-B8AB-61ADFD795389}" type="presOf" srcId="{173851DC-51CC-49B2-99A3-FDAB9F937EA8}" destId="{57A23851-4F97-46C5-AC10-2A2B61085425}" srcOrd="0" destOrd="0" presId="urn:microsoft.com/office/officeart/2008/layout/NameandTitleOrganizationalChart"/>
    <dgm:cxn modelId="{F834CB6E-8A05-4311-9109-03CD53A6370B}" type="presOf" srcId="{016823DF-9A03-4E03-92B3-BC92EC21456A}" destId="{2958EB7C-A5A2-43C3-B5A4-ED42DA0FD64D}" srcOrd="0" destOrd="0" presId="urn:microsoft.com/office/officeart/2008/layout/NameandTitleOrganizationalChart"/>
    <dgm:cxn modelId="{51F95E4F-C4D5-4737-8FF1-0228AEB279E7}" type="presOf" srcId="{173851DC-51CC-49B2-99A3-FDAB9F937EA8}" destId="{FED5039D-B187-417D-A4F8-7846A3E3B9B9}" srcOrd="1" destOrd="0" presId="urn:microsoft.com/office/officeart/2008/layout/NameandTitleOrganizationalChart"/>
    <dgm:cxn modelId="{15E3A450-0B88-4B57-81A1-6707315276A1}" type="presOf" srcId="{F89BF47A-B055-44D0-A6C1-E20D8658905B}" destId="{13623FE8-FFA9-43A0-B6B2-47DFFB19B764}" srcOrd="0" destOrd="0" presId="urn:microsoft.com/office/officeart/2008/layout/NameandTitleOrganizationalChart"/>
    <dgm:cxn modelId="{43915F52-B852-4F73-8431-216180B4BA39}" srcId="{849A426E-7898-42CB-BD2C-1B861CD942CD}" destId="{F3F9C01D-7990-4E6C-BE9C-DF7A48768D07}" srcOrd="1" destOrd="0" parTransId="{9761EC8D-21A5-4E70-A4CB-F2FEAC8B7C91}" sibTransId="{016823DF-9A03-4E03-92B3-BC92EC21456A}"/>
    <dgm:cxn modelId="{CBFC667E-F371-4BD1-B8EF-1E73333FA7E1}" srcId="{849A426E-7898-42CB-BD2C-1B861CD942CD}" destId="{E4AC0221-6CDC-431C-A13F-2340E78DF1E5}" srcOrd="0" destOrd="0" parTransId="{6AA38D33-AB9D-4C63-B4D4-E1A9D54FAABB}" sibTransId="{F89BF47A-B055-44D0-A6C1-E20D8658905B}"/>
    <dgm:cxn modelId="{3AA26981-5E78-4A8E-893C-7F0F394368F1}" srcId="{173851DC-51CC-49B2-99A3-FDAB9F937EA8}" destId="{E448150F-C96C-4144-806F-90262B7E35AD}" srcOrd="1" destOrd="0" parTransId="{0AE8F1C1-89CD-4F01-A8E7-A1123BA7FE30}" sibTransId="{53328A9D-1FBB-4643-AA07-546D0A1A9C50}"/>
    <dgm:cxn modelId="{A7072D8D-BCC8-485E-8101-2F213049C559}" type="presOf" srcId="{26514B69-5143-49AD-91AB-683EAB12F458}" destId="{0F8FEFCD-830F-40CF-AB91-0DB7490610C7}" srcOrd="0" destOrd="0" presId="urn:microsoft.com/office/officeart/2008/layout/NameandTitleOrganizationalChart"/>
    <dgm:cxn modelId="{C654678D-0C43-4608-9291-B826A5161178}" type="presOf" srcId="{BE319A2C-989E-4CDF-A211-171176B5C027}" destId="{A6903841-344E-4861-AC17-E739BC7B54D5}" srcOrd="1" destOrd="0" presId="urn:microsoft.com/office/officeart/2008/layout/NameandTitleOrganizationalChart"/>
    <dgm:cxn modelId="{5A1D1794-D727-4E88-83CE-A08D79A2FC46}" srcId="{E448150F-C96C-4144-806F-90262B7E35AD}" destId="{8FCE44F5-47CF-44C6-8ACD-67081B3F1E16}" srcOrd="1" destOrd="0" parTransId="{287B9107-6FEA-488B-87D4-2F52A083FC86}" sibTransId="{395A9D03-618C-472F-B0E8-4D0F54798C15}"/>
    <dgm:cxn modelId="{97D55394-E8DE-4F19-B61E-CBAC4D0404C6}" type="presOf" srcId="{395A9D03-618C-472F-B0E8-4D0F54798C15}" destId="{FDF45BE7-FDB2-4062-909D-55A8390AB8D9}" srcOrd="0" destOrd="0" presId="urn:microsoft.com/office/officeart/2008/layout/NameandTitleOrganizationalChart"/>
    <dgm:cxn modelId="{5D33B098-FC99-4755-A561-5DD96D6FB6A7}" type="presOf" srcId="{0AE8F1C1-89CD-4F01-A8E7-A1123BA7FE30}" destId="{08AFEAA5-49E2-4F33-A4A4-A42771325CD3}" srcOrd="0" destOrd="0" presId="urn:microsoft.com/office/officeart/2008/layout/NameandTitleOrganizationalChart"/>
    <dgm:cxn modelId="{09FDCB99-4FD7-420B-9468-483F2D9CE9E5}" type="presOf" srcId="{E448150F-C96C-4144-806F-90262B7E35AD}" destId="{50ED8F4A-CA6B-492D-B893-CE8ED22C4DD2}" srcOrd="1" destOrd="0" presId="urn:microsoft.com/office/officeart/2008/layout/NameandTitleOrganizationalChart"/>
    <dgm:cxn modelId="{95455DA0-5F07-4D36-B4AA-C48759824AE5}" type="presOf" srcId="{E448150F-C96C-4144-806F-90262B7E35AD}" destId="{13927F9A-113E-4354-8FBD-BCF3A9FF12AC}" srcOrd="0" destOrd="0" presId="urn:microsoft.com/office/officeart/2008/layout/NameandTitleOrganizationalChart"/>
    <dgm:cxn modelId="{788BABB6-BFD6-4AE2-8E73-1EF162A5BA9B}" type="presOf" srcId="{8FCE44F5-47CF-44C6-8ACD-67081B3F1E16}" destId="{B84FA339-F6DF-41CF-80F3-7A5B820D59F4}" srcOrd="1" destOrd="0" presId="urn:microsoft.com/office/officeart/2008/layout/NameandTitleOrganizationalChart"/>
    <dgm:cxn modelId="{E45C23B8-B7A3-4934-B19A-485AC28D1443}" type="presOf" srcId="{E4AC0221-6CDC-431C-A13F-2340E78DF1E5}" destId="{B0B6A7C4-1FBE-4423-9E88-9718D0681C46}" srcOrd="1" destOrd="0" presId="urn:microsoft.com/office/officeart/2008/layout/NameandTitleOrganizationalChart"/>
    <dgm:cxn modelId="{F5C74DBA-5993-4477-9BF5-7AFAF8842198}" type="presOf" srcId="{849A426E-7898-42CB-BD2C-1B861CD942CD}" destId="{E0CEBABA-79BF-428F-92B1-8ADF7F7D9C0B}" srcOrd="0" destOrd="0" presId="urn:microsoft.com/office/officeart/2008/layout/NameandTitleOrganizationalChart"/>
    <dgm:cxn modelId="{7194DDBC-9E4F-4015-A267-39A47EEA2A71}" type="presOf" srcId="{F3F9C01D-7990-4E6C-BE9C-DF7A48768D07}" destId="{7FFA92DA-7A98-422A-972D-A5CBF8F48D44}" srcOrd="1" destOrd="0" presId="urn:microsoft.com/office/officeart/2008/layout/NameandTitleOrganizationalChart"/>
    <dgm:cxn modelId="{818682DB-FF5F-4FC0-9A0A-8FF6E7D04FAD}" type="presOf" srcId="{849A426E-7898-42CB-BD2C-1B861CD942CD}" destId="{1B257C72-12FA-42EF-B020-F7433E4D5FA0}" srcOrd="1" destOrd="0" presId="urn:microsoft.com/office/officeart/2008/layout/NameandTitleOrganizationalChart"/>
    <dgm:cxn modelId="{6D24B6DC-96D2-4E6A-812A-E05BF8AAD08C}" type="presOf" srcId="{E4AC0221-6CDC-431C-A13F-2340E78DF1E5}" destId="{B7BA6FA7-2610-4328-9CF8-D2FFCB297B31}" srcOrd="0" destOrd="0" presId="urn:microsoft.com/office/officeart/2008/layout/NameandTitleOrganizationalChart"/>
    <dgm:cxn modelId="{3256D7DF-69FA-4888-8665-7866123FD666}" type="presOf" srcId="{A8C634A3-C77F-42A7-BC54-49B165826FE7}" destId="{EBE11E2C-C40D-4514-B72C-18840EE94971}" srcOrd="0" destOrd="0" presId="urn:microsoft.com/office/officeart/2008/layout/NameandTitleOrganizationalChart"/>
    <dgm:cxn modelId="{A932FCE1-2296-4F78-AECB-970583F7690B}" type="presOf" srcId="{BE319A2C-989E-4CDF-A211-171176B5C027}" destId="{BF5DDF42-C7AB-4000-BBEA-2DD4C8604BDA}" srcOrd="0" destOrd="0" presId="urn:microsoft.com/office/officeart/2008/layout/NameandTitleOrganizationalChart"/>
    <dgm:cxn modelId="{9E864AE3-3C0F-47F0-9D04-2F69F397D042}" type="presOf" srcId="{6AA38D33-AB9D-4C63-B4D4-E1A9D54FAABB}" destId="{B4B16F27-FC70-485A-AA21-2E3EBDB357A6}" srcOrd="0" destOrd="0" presId="urn:microsoft.com/office/officeart/2008/layout/NameandTitleOrganizationalChart"/>
    <dgm:cxn modelId="{1EADB8F5-0D84-4A20-B2B6-AB4966BA8FB3}" type="presOf" srcId="{759B5AA7-01CE-4205-89AC-FFD938584485}" destId="{06C73F6F-A6DD-40D2-92A2-8C04C9CC8AFF}" srcOrd="0" destOrd="0" presId="urn:microsoft.com/office/officeart/2008/layout/NameandTitleOrganizationalChart"/>
    <dgm:cxn modelId="{73C6BDF7-C4A9-43B7-8B08-61AC5F441BF4}" type="presParOf" srcId="{EBE11E2C-C40D-4514-B72C-18840EE94971}" destId="{2551DBBB-51D4-4316-ADB4-D4AAE270663E}" srcOrd="0" destOrd="0" presId="urn:microsoft.com/office/officeart/2008/layout/NameandTitleOrganizationalChart"/>
    <dgm:cxn modelId="{50DA0BDA-2A35-4EC4-8683-8BD53A952948}" type="presParOf" srcId="{2551DBBB-51D4-4316-ADB4-D4AAE270663E}" destId="{7D53E51F-F366-48B7-B6D6-640CD9ABB0B3}" srcOrd="0" destOrd="0" presId="urn:microsoft.com/office/officeart/2008/layout/NameandTitleOrganizationalChart"/>
    <dgm:cxn modelId="{58A0909F-996A-439C-A18D-556C2004B5E5}" type="presParOf" srcId="{7D53E51F-F366-48B7-B6D6-640CD9ABB0B3}" destId="{57A23851-4F97-46C5-AC10-2A2B61085425}" srcOrd="0" destOrd="0" presId="urn:microsoft.com/office/officeart/2008/layout/NameandTitleOrganizationalChart"/>
    <dgm:cxn modelId="{66EDC932-078B-403C-A310-E9FD06555B15}" type="presParOf" srcId="{7D53E51F-F366-48B7-B6D6-640CD9ABB0B3}" destId="{A5C61DAE-9620-496F-BBF8-EB3024F3D356}" srcOrd="1" destOrd="0" presId="urn:microsoft.com/office/officeart/2008/layout/NameandTitleOrganizationalChart"/>
    <dgm:cxn modelId="{82BC6FF7-3089-467B-B373-359B7C4F8020}" type="presParOf" srcId="{7D53E51F-F366-48B7-B6D6-640CD9ABB0B3}" destId="{FED5039D-B187-417D-A4F8-7846A3E3B9B9}" srcOrd="2" destOrd="0" presId="urn:microsoft.com/office/officeart/2008/layout/NameandTitleOrganizationalChart"/>
    <dgm:cxn modelId="{2A50E017-CFA6-42DD-9F10-9954DEC4CA9C}" type="presParOf" srcId="{2551DBBB-51D4-4316-ADB4-D4AAE270663E}" destId="{8A27FE4B-67F4-4EBF-9E03-AAD4AFAF29A8}" srcOrd="1" destOrd="0" presId="urn:microsoft.com/office/officeart/2008/layout/NameandTitleOrganizationalChart"/>
    <dgm:cxn modelId="{BB965034-B011-427A-BEA4-7754B06623C9}" type="presParOf" srcId="{8A27FE4B-67F4-4EBF-9E03-AAD4AFAF29A8}" destId="{87C75C97-14C6-49D3-9C5C-D2F9A6D2A5B8}" srcOrd="0" destOrd="0" presId="urn:microsoft.com/office/officeart/2008/layout/NameandTitleOrganizationalChart"/>
    <dgm:cxn modelId="{49E55ECA-1036-4B29-B0FF-99B6CA7C61E8}" type="presParOf" srcId="{8A27FE4B-67F4-4EBF-9E03-AAD4AFAF29A8}" destId="{BC2D8674-F167-4E0B-9851-6F1CDF19636D}" srcOrd="1" destOrd="0" presId="urn:microsoft.com/office/officeart/2008/layout/NameandTitleOrganizationalChart"/>
    <dgm:cxn modelId="{5CEDC5B1-B840-4EE9-8034-FE7CA6F250B7}" type="presParOf" srcId="{BC2D8674-F167-4E0B-9851-6F1CDF19636D}" destId="{75DE962B-787E-4996-A453-877029716DD2}" srcOrd="0" destOrd="0" presId="urn:microsoft.com/office/officeart/2008/layout/NameandTitleOrganizationalChart"/>
    <dgm:cxn modelId="{1BE7E6AE-13B4-4581-983C-9EDFAA3D28E6}" type="presParOf" srcId="{75DE962B-787E-4996-A453-877029716DD2}" destId="{E0CEBABA-79BF-428F-92B1-8ADF7F7D9C0B}" srcOrd="0" destOrd="0" presId="urn:microsoft.com/office/officeart/2008/layout/NameandTitleOrganizationalChart"/>
    <dgm:cxn modelId="{60838CEE-0160-4D5C-A47D-49AE5F344D24}" type="presParOf" srcId="{75DE962B-787E-4996-A453-877029716DD2}" destId="{775404E9-2E95-43FD-97AE-CD0653C0034A}" srcOrd="1" destOrd="0" presId="urn:microsoft.com/office/officeart/2008/layout/NameandTitleOrganizationalChart"/>
    <dgm:cxn modelId="{4FE6CD96-9BE6-4984-B9F6-E81B606EFCC5}" type="presParOf" srcId="{75DE962B-787E-4996-A453-877029716DD2}" destId="{1B257C72-12FA-42EF-B020-F7433E4D5FA0}" srcOrd="2" destOrd="0" presId="urn:microsoft.com/office/officeart/2008/layout/NameandTitleOrganizationalChart"/>
    <dgm:cxn modelId="{0B0ED982-7EEC-4532-85E5-6C6EFEF20C13}" type="presParOf" srcId="{BC2D8674-F167-4E0B-9851-6F1CDF19636D}" destId="{53307DEE-AC46-44CE-B44C-3ABC31907F20}" srcOrd="1" destOrd="0" presId="urn:microsoft.com/office/officeart/2008/layout/NameandTitleOrganizationalChart"/>
    <dgm:cxn modelId="{0CDEE4B1-7A88-4902-87A7-B0DFDAC1E671}" type="presParOf" srcId="{53307DEE-AC46-44CE-B44C-3ABC31907F20}" destId="{B4B16F27-FC70-485A-AA21-2E3EBDB357A6}" srcOrd="0" destOrd="0" presId="urn:microsoft.com/office/officeart/2008/layout/NameandTitleOrganizationalChart"/>
    <dgm:cxn modelId="{A256C9D0-F680-41B7-A2E6-BA5388D0FDBF}" type="presParOf" srcId="{53307DEE-AC46-44CE-B44C-3ABC31907F20}" destId="{0225C207-EB55-4D48-8B51-EF07A634B3F4}" srcOrd="1" destOrd="0" presId="urn:microsoft.com/office/officeart/2008/layout/NameandTitleOrganizationalChart"/>
    <dgm:cxn modelId="{9A4F1B14-C11D-4093-B7EA-6B5BA45CA00C}" type="presParOf" srcId="{0225C207-EB55-4D48-8B51-EF07A634B3F4}" destId="{50BB2898-1C2A-410F-84B8-DBBADFBE588C}" srcOrd="0" destOrd="0" presId="urn:microsoft.com/office/officeart/2008/layout/NameandTitleOrganizationalChart"/>
    <dgm:cxn modelId="{4E515926-F20D-411D-A425-1E3A3C3DC5C2}" type="presParOf" srcId="{50BB2898-1C2A-410F-84B8-DBBADFBE588C}" destId="{B7BA6FA7-2610-4328-9CF8-D2FFCB297B31}" srcOrd="0" destOrd="0" presId="urn:microsoft.com/office/officeart/2008/layout/NameandTitleOrganizationalChart"/>
    <dgm:cxn modelId="{A111477B-6D86-4476-AD13-B9CB55F8560F}" type="presParOf" srcId="{50BB2898-1C2A-410F-84B8-DBBADFBE588C}" destId="{13623FE8-FFA9-43A0-B6B2-47DFFB19B764}" srcOrd="1" destOrd="0" presId="urn:microsoft.com/office/officeart/2008/layout/NameandTitleOrganizationalChart"/>
    <dgm:cxn modelId="{2991CEF7-EDD5-43B1-AEB4-A001BFAD1168}" type="presParOf" srcId="{50BB2898-1C2A-410F-84B8-DBBADFBE588C}" destId="{B0B6A7C4-1FBE-4423-9E88-9718D0681C46}" srcOrd="2" destOrd="0" presId="urn:microsoft.com/office/officeart/2008/layout/NameandTitleOrganizationalChart"/>
    <dgm:cxn modelId="{CDF3AA3D-E144-4F71-8F10-82B700EC6DA3}" type="presParOf" srcId="{0225C207-EB55-4D48-8B51-EF07A634B3F4}" destId="{517254C8-2A40-4FD3-97F6-41CC6968FA6E}" srcOrd="1" destOrd="0" presId="urn:microsoft.com/office/officeart/2008/layout/NameandTitleOrganizationalChart"/>
    <dgm:cxn modelId="{85D29792-1600-44F5-92CC-44BCC79561A9}" type="presParOf" srcId="{0225C207-EB55-4D48-8B51-EF07A634B3F4}" destId="{D1E34163-3268-4B53-A7F1-E1FA63E766BB}" srcOrd="2" destOrd="0" presId="urn:microsoft.com/office/officeart/2008/layout/NameandTitleOrganizationalChart"/>
    <dgm:cxn modelId="{3BB63261-0667-4EFC-9062-3F3CBF580298}" type="presParOf" srcId="{53307DEE-AC46-44CE-B44C-3ABC31907F20}" destId="{C71BA1D0-A9C4-41BC-A159-2EB3CF64DBC6}" srcOrd="2" destOrd="0" presId="urn:microsoft.com/office/officeart/2008/layout/NameandTitleOrganizationalChart"/>
    <dgm:cxn modelId="{A943BCD3-7235-47E7-8BC8-4AC8C7AECD06}" type="presParOf" srcId="{53307DEE-AC46-44CE-B44C-3ABC31907F20}" destId="{E9110251-B6D4-461C-97AC-F5EA1E74D477}" srcOrd="3" destOrd="0" presId="urn:microsoft.com/office/officeart/2008/layout/NameandTitleOrganizationalChart"/>
    <dgm:cxn modelId="{02A70ABC-8B37-48CF-B505-5B889295B349}" type="presParOf" srcId="{E9110251-B6D4-461C-97AC-F5EA1E74D477}" destId="{C816964F-8E3A-4925-B4A8-9F830F63139C}" srcOrd="0" destOrd="0" presId="urn:microsoft.com/office/officeart/2008/layout/NameandTitleOrganizationalChart"/>
    <dgm:cxn modelId="{05071057-4944-43B6-B7E8-40B1B59B6E40}" type="presParOf" srcId="{C816964F-8E3A-4925-B4A8-9F830F63139C}" destId="{5B73D25D-7DB8-446E-8CAC-16DD657A0E88}" srcOrd="0" destOrd="0" presId="urn:microsoft.com/office/officeart/2008/layout/NameandTitleOrganizationalChart"/>
    <dgm:cxn modelId="{1B4AEE97-F0D4-4F3B-AD14-6E2936577FA9}" type="presParOf" srcId="{C816964F-8E3A-4925-B4A8-9F830F63139C}" destId="{2958EB7C-A5A2-43C3-B5A4-ED42DA0FD64D}" srcOrd="1" destOrd="0" presId="urn:microsoft.com/office/officeart/2008/layout/NameandTitleOrganizationalChart"/>
    <dgm:cxn modelId="{49B5DC95-D901-4466-BFD6-7135E108110D}" type="presParOf" srcId="{C816964F-8E3A-4925-B4A8-9F830F63139C}" destId="{7FFA92DA-7A98-422A-972D-A5CBF8F48D44}" srcOrd="2" destOrd="0" presId="urn:microsoft.com/office/officeart/2008/layout/NameandTitleOrganizationalChart"/>
    <dgm:cxn modelId="{2FDACBB7-EDE7-4FAF-BE98-5269AE396E97}" type="presParOf" srcId="{E9110251-B6D4-461C-97AC-F5EA1E74D477}" destId="{2FAB8E72-A4B5-45CB-98D4-25E04BDBA5A5}" srcOrd="1" destOrd="0" presId="urn:microsoft.com/office/officeart/2008/layout/NameandTitleOrganizationalChart"/>
    <dgm:cxn modelId="{04D3150F-CB0F-44BC-A42A-44A820C30111}" type="presParOf" srcId="{E9110251-B6D4-461C-97AC-F5EA1E74D477}" destId="{6E5C85C6-EB24-4870-AFB2-97AFDCFEC72C}" srcOrd="2" destOrd="0" presId="urn:microsoft.com/office/officeart/2008/layout/NameandTitleOrganizationalChart"/>
    <dgm:cxn modelId="{E545732C-CE04-49D8-B222-93A735BE3BCF}" type="presParOf" srcId="{BC2D8674-F167-4E0B-9851-6F1CDF19636D}" destId="{7765A0B5-548B-4EC1-BF42-6471BAE5366B}" srcOrd="2" destOrd="0" presId="urn:microsoft.com/office/officeart/2008/layout/NameandTitleOrganizationalChart"/>
    <dgm:cxn modelId="{A7D88BC9-0F33-4800-B48B-C2B6A76B3918}" type="presParOf" srcId="{8A27FE4B-67F4-4EBF-9E03-AAD4AFAF29A8}" destId="{08AFEAA5-49E2-4F33-A4A4-A42771325CD3}" srcOrd="2" destOrd="0" presId="urn:microsoft.com/office/officeart/2008/layout/NameandTitleOrganizationalChart"/>
    <dgm:cxn modelId="{F3D078E9-80EB-4F7D-B266-373257035729}" type="presParOf" srcId="{8A27FE4B-67F4-4EBF-9E03-AAD4AFAF29A8}" destId="{0C3A4AD9-3DF6-48E8-A9FF-9613063F5113}" srcOrd="3" destOrd="0" presId="urn:microsoft.com/office/officeart/2008/layout/NameandTitleOrganizationalChart"/>
    <dgm:cxn modelId="{76895C98-B5EC-44CA-B956-5D473C9955F1}" type="presParOf" srcId="{0C3A4AD9-3DF6-48E8-A9FF-9613063F5113}" destId="{D955C223-C703-4038-93E1-AFE437D27F0D}" srcOrd="0" destOrd="0" presId="urn:microsoft.com/office/officeart/2008/layout/NameandTitleOrganizationalChart"/>
    <dgm:cxn modelId="{548B6FB5-FAD7-44F8-9F41-DE5224926F31}" type="presParOf" srcId="{D955C223-C703-4038-93E1-AFE437D27F0D}" destId="{13927F9A-113E-4354-8FBD-BCF3A9FF12AC}" srcOrd="0" destOrd="0" presId="urn:microsoft.com/office/officeart/2008/layout/NameandTitleOrganizationalChart"/>
    <dgm:cxn modelId="{04327D4B-C8DF-4821-AE4C-61B2127928B8}" type="presParOf" srcId="{D955C223-C703-4038-93E1-AFE437D27F0D}" destId="{8FEC1BE0-634E-4B31-BFA7-D102C63612EF}" srcOrd="1" destOrd="0" presId="urn:microsoft.com/office/officeart/2008/layout/NameandTitleOrganizationalChart"/>
    <dgm:cxn modelId="{46422AC2-D4F6-4260-BA73-E40352C1CAB8}" type="presParOf" srcId="{D955C223-C703-4038-93E1-AFE437D27F0D}" destId="{50ED8F4A-CA6B-492D-B893-CE8ED22C4DD2}" srcOrd="2" destOrd="0" presId="urn:microsoft.com/office/officeart/2008/layout/NameandTitleOrganizationalChart"/>
    <dgm:cxn modelId="{193B4E95-CB29-43F5-BD11-00628F43D544}" type="presParOf" srcId="{0C3A4AD9-3DF6-48E8-A9FF-9613063F5113}" destId="{5150807F-2827-494D-B63A-A84954CF4C80}" srcOrd="1" destOrd="0" presId="urn:microsoft.com/office/officeart/2008/layout/NameandTitleOrganizationalChart"/>
    <dgm:cxn modelId="{C69F688A-0313-43CA-8069-33A410A89DDA}" type="presParOf" srcId="{5150807F-2827-494D-B63A-A84954CF4C80}" destId="{06C73F6F-A6DD-40D2-92A2-8C04C9CC8AFF}" srcOrd="0" destOrd="0" presId="urn:microsoft.com/office/officeart/2008/layout/NameandTitleOrganizationalChart"/>
    <dgm:cxn modelId="{6DC49B56-8E2A-4B4F-A270-0B77CCF181B0}" type="presParOf" srcId="{5150807F-2827-494D-B63A-A84954CF4C80}" destId="{48F1936A-664F-4295-9B9B-9C1F64D977FE}" srcOrd="1" destOrd="0" presId="urn:microsoft.com/office/officeart/2008/layout/NameandTitleOrganizationalChart"/>
    <dgm:cxn modelId="{5C0B03D2-9399-410B-9ABD-9C1ADABB78C4}" type="presParOf" srcId="{48F1936A-664F-4295-9B9B-9C1F64D977FE}" destId="{A8E0ACAB-9FE0-44AA-8B9C-BD5CE1D0A5AC}" srcOrd="0" destOrd="0" presId="urn:microsoft.com/office/officeart/2008/layout/NameandTitleOrganizationalChart"/>
    <dgm:cxn modelId="{B403880F-66E2-4EDE-8303-F936EF6DB8B3}" type="presParOf" srcId="{A8E0ACAB-9FE0-44AA-8B9C-BD5CE1D0A5AC}" destId="{BF5DDF42-C7AB-4000-BBEA-2DD4C8604BDA}" srcOrd="0" destOrd="0" presId="urn:microsoft.com/office/officeart/2008/layout/NameandTitleOrganizationalChart"/>
    <dgm:cxn modelId="{2B7F95D0-591B-4420-BA26-BC2B2702A083}" type="presParOf" srcId="{A8E0ACAB-9FE0-44AA-8B9C-BD5CE1D0A5AC}" destId="{0F8FEFCD-830F-40CF-AB91-0DB7490610C7}" srcOrd="1" destOrd="0" presId="urn:microsoft.com/office/officeart/2008/layout/NameandTitleOrganizationalChart"/>
    <dgm:cxn modelId="{159DAE4E-5CBA-43DB-B8F3-F8503FBBD42C}" type="presParOf" srcId="{A8E0ACAB-9FE0-44AA-8B9C-BD5CE1D0A5AC}" destId="{A6903841-344E-4861-AC17-E739BC7B54D5}" srcOrd="2" destOrd="0" presId="urn:microsoft.com/office/officeart/2008/layout/NameandTitleOrganizationalChart"/>
    <dgm:cxn modelId="{C76CF33B-A50E-42E3-9588-A220F4BE9B8D}" type="presParOf" srcId="{48F1936A-664F-4295-9B9B-9C1F64D977FE}" destId="{D9257720-7473-4BA4-9C42-77B9D64E5E83}" srcOrd="1" destOrd="0" presId="urn:microsoft.com/office/officeart/2008/layout/NameandTitleOrganizationalChart"/>
    <dgm:cxn modelId="{05A3BF68-B355-4066-9756-E087EAD5D193}" type="presParOf" srcId="{48F1936A-664F-4295-9B9B-9C1F64D977FE}" destId="{1892B776-027D-475E-8502-6299BE15026A}" srcOrd="2" destOrd="0" presId="urn:microsoft.com/office/officeart/2008/layout/NameandTitleOrganizationalChart"/>
    <dgm:cxn modelId="{0C3D2215-0A22-4A99-8859-8A28E77BE2AD}" type="presParOf" srcId="{5150807F-2827-494D-B63A-A84954CF4C80}" destId="{A500A806-B3E7-4015-92A0-46A9330413B3}" srcOrd="2" destOrd="0" presId="urn:microsoft.com/office/officeart/2008/layout/NameandTitleOrganizationalChart"/>
    <dgm:cxn modelId="{865CD47C-C519-4B39-A942-C44A7ECC9745}" type="presParOf" srcId="{5150807F-2827-494D-B63A-A84954CF4C80}" destId="{BA4C264A-A186-433D-ABD9-8CF2CE8DB3D0}" srcOrd="3" destOrd="0" presId="urn:microsoft.com/office/officeart/2008/layout/NameandTitleOrganizationalChart"/>
    <dgm:cxn modelId="{55A2C074-52F3-4DB6-A299-1A99E84F862D}" type="presParOf" srcId="{BA4C264A-A186-433D-ABD9-8CF2CE8DB3D0}" destId="{AA845E95-7FAD-4C7A-B9AE-197E3139F257}" srcOrd="0" destOrd="0" presId="urn:microsoft.com/office/officeart/2008/layout/NameandTitleOrganizationalChart"/>
    <dgm:cxn modelId="{5FD1E6ED-725B-4E27-972B-B75DB87F8989}" type="presParOf" srcId="{AA845E95-7FAD-4C7A-B9AE-197E3139F257}" destId="{E34C63D1-9B14-41A3-9F78-059654A1C458}" srcOrd="0" destOrd="0" presId="urn:microsoft.com/office/officeart/2008/layout/NameandTitleOrganizationalChart"/>
    <dgm:cxn modelId="{F5C4AE47-7A99-4D58-9D6A-4023F4FAA50C}" type="presParOf" srcId="{AA845E95-7FAD-4C7A-B9AE-197E3139F257}" destId="{FDF45BE7-FDB2-4062-909D-55A8390AB8D9}" srcOrd="1" destOrd="0" presId="urn:microsoft.com/office/officeart/2008/layout/NameandTitleOrganizationalChart"/>
    <dgm:cxn modelId="{AA60BE89-0718-4B14-8A40-AA3ABE1088FA}" type="presParOf" srcId="{AA845E95-7FAD-4C7A-B9AE-197E3139F257}" destId="{B84FA339-F6DF-41CF-80F3-7A5B820D59F4}" srcOrd="2" destOrd="0" presId="urn:microsoft.com/office/officeart/2008/layout/NameandTitleOrganizationalChart"/>
    <dgm:cxn modelId="{4DCE5770-36E5-420A-A098-0E8C4220AD07}" type="presParOf" srcId="{BA4C264A-A186-433D-ABD9-8CF2CE8DB3D0}" destId="{9F4D8846-A2B4-49D9-8767-04F5F7CB5DD7}" srcOrd="1" destOrd="0" presId="urn:microsoft.com/office/officeart/2008/layout/NameandTitleOrganizationalChart"/>
    <dgm:cxn modelId="{AD465A17-7074-40D6-8F89-BBB27D9B06A2}" type="presParOf" srcId="{BA4C264A-A186-433D-ABD9-8CF2CE8DB3D0}" destId="{2CC36107-B522-4AD3-958E-489B64262769}" srcOrd="2" destOrd="0" presId="urn:microsoft.com/office/officeart/2008/layout/NameandTitleOrganizationalChart"/>
    <dgm:cxn modelId="{7FF20B84-70A3-4857-A4BB-89A771B44635}" type="presParOf" srcId="{0C3A4AD9-3DF6-48E8-A9FF-9613063F5113}" destId="{4D68412C-482C-4B8A-82CD-8624DCF2C742}" srcOrd="2" destOrd="0" presId="urn:microsoft.com/office/officeart/2008/layout/NameandTitleOrganizationalChart"/>
    <dgm:cxn modelId="{290E6DF7-386F-4362-8C26-649928140C27}" type="presParOf" srcId="{2551DBBB-51D4-4316-ADB4-D4AAE270663E}" destId="{9FCDFC6C-A057-4944-9947-6951FBE22624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8C634A3-C77F-42A7-BC54-49B165826FE7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173851DC-51CC-49B2-99A3-FDAB9F937EA8}">
      <dgm:prSet phldrT="[文字]"/>
      <dgm:spPr/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ATTATTATT</a:t>
          </a:r>
          <a:endParaRPr lang="zh-TW" altLang="en-US" dirty="0">
            <a:solidFill>
              <a:schemeClr val="tx1"/>
            </a:solidFill>
          </a:endParaRPr>
        </a:p>
      </dgm:t>
    </dgm:pt>
    <dgm:pt modelId="{99007D6E-262C-463C-ABBD-217794F31865}" type="parTrans" cxnId="{16FF2C41-7589-46D6-AC33-B920426B4156}">
      <dgm:prSet/>
      <dgm:spPr/>
      <dgm:t>
        <a:bodyPr/>
        <a:lstStyle/>
        <a:p>
          <a:endParaRPr lang="zh-TW" altLang="en-US"/>
        </a:p>
      </dgm:t>
    </dgm:pt>
    <dgm:pt modelId="{2EDF15D0-3D8C-4301-9084-AE389BBCF7DA}" type="sibTrans" cxnId="{16FF2C41-7589-46D6-AC33-B920426B4156}">
      <dgm:prSet/>
      <dgm:spPr/>
      <dgm:t>
        <a:bodyPr/>
        <a:lstStyle/>
        <a:p>
          <a:pPr algn="ctr"/>
          <a:r>
            <a:rPr lang="en-US" altLang="zh-TW" dirty="0"/>
            <a:t>4</a:t>
          </a:r>
          <a:endParaRPr lang="zh-TW" altLang="en-US" dirty="0"/>
        </a:p>
      </dgm:t>
    </dgm:pt>
    <dgm:pt modelId="{849A426E-7898-42CB-BD2C-1B861CD942CD}">
      <dgm:prSet phldrT="[文字]"/>
      <dgm:spPr>
        <a:solidFill>
          <a:srgbClr val="4472C4"/>
        </a:solidFill>
        <a:ln>
          <a:solidFill>
            <a:srgbClr val="4472C4"/>
          </a:solidFill>
        </a:ln>
      </dgm:spPr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ATT</a:t>
          </a:r>
          <a:endParaRPr lang="zh-TW" altLang="en-US" dirty="0">
            <a:solidFill>
              <a:schemeClr val="tx1"/>
            </a:solidFill>
          </a:endParaRPr>
        </a:p>
      </dgm:t>
    </dgm:pt>
    <dgm:pt modelId="{8C844066-C130-4136-A667-C5FFB51BC50E}" type="parTrans" cxnId="{260AA937-229F-49AF-9191-8C32037A9D90}">
      <dgm:prSet/>
      <dgm:spPr/>
      <dgm:t>
        <a:bodyPr/>
        <a:lstStyle/>
        <a:p>
          <a:endParaRPr lang="zh-TW" altLang="en-US"/>
        </a:p>
      </dgm:t>
    </dgm:pt>
    <dgm:pt modelId="{C9296CAA-2322-4121-8117-DB7C132603F4}" type="sibTrans" cxnId="{260AA937-229F-49AF-9191-8C32037A9D90}">
      <dgm:prSet/>
      <dgm:spPr>
        <a:ln>
          <a:solidFill>
            <a:srgbClr val="4472C4"/>
          </a:solidFill>
        </a:ln>
      </dgm:spPr>
      <dgm:t>
        <a:bodyPr/>
        <a:lstStyle/>
        <a:p>
          <a:pPr algn="ctr"/>
          <a:r>
            <a:rPr lang="en-US" altLang="zh-TW" dirty="0"/>
            <a:t>2</a:t>
          </a:r>
          <a:endParaRPr lang="zh-TW" altLang="en-US" dirty="0"/>
        </a:p>
      </dgm:t>
    </dgm:pt>
    <dgm:pt modelId="{E4AC0221-6CDC-431C-A13F-2340E78DF1E5}">
      <dgm:prSet phldrT="[文字]"/>
      <dgm:spPr/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ATTATT</a:t>
          </a:r>
          <a:endParaRPr lang="zh-TW" altLang="en-US" dirty="0">
            <a:solidFill>
              <a:schemeClr val="tx1"/>
            </a:solidFill>
          </a:endParaRPr>
        </a:p>
      </dgm:t>
    </dgm:pt>
    <dgm:pt modelId="{6AA38D33-AB9D-4C63-B4D4-E1A9D54FAABB}" type="parTrans" cxnId="{CBFC667E-F371-4BD1-B8EF-1E73333FA7E1}">
      <dgm:prSet/>
      <dgm:spPr/>
      <dgm:t>
        <a:bodyPr/>
        <a:lstStyle/>
        <a:p>
          <a:endParaRPr lang="zh-TW" altLang="en-US"/>
        </a:p>
      </dgm:t>
    </dgm:pt>
    <dgm:pt modelId="{F89BF47A-B055-44D0-A6C1-E20D8658905B}" type="sibTrans" cxnId="{CBFC667E-F371-4BD1-B8EF-1E73333FA7E1}">
      <dgm:prSet/>
      <dgm:spPr/>
      <dgm:t>
        <a:bodyPr/>
        <a:lstStyle/>
        <a:p>
          <a:pPr algn="ctr"/>
          <a:r>
            <a:rPr lang="en-US" altLang="zh-TW" dirty="0"/>
            <a:t>2</a:t>
          </a:r>
          <a:endParaRPr lang="zh-TW" altLang="en-US" dirty="0"/>
        </a:p>
      </dgm:t>
    </dgm:pt>
    <dgm:pt modelId="{EBE11E2C-C40D-4514-B72C-18840EE94971}" type="pres">
      <dgm:prSet presAssocID="{A8C634A3-C77F-42A7-BC54-49B165826F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551DBBB-51D4-4316-ADB4-D4AAE270663E}" type="pres">
      <dgm:prSet presAssocID="{173851DC-51CC-49B2-99A3-FDAB9F937EA8}" presName="hierRoot1" presStyleCnt="0">
        <dgm:presLayoutVars>
          <dgm:hierBranch val="init"/>
        </dgm:presLayoutVars>
      </dgm:prSet>
      <dgm:spPr/>
    </dgm:pt>
    <dgm:pt modelId="{7D53E51F-F366-48B7-B6D6-640CD9ABB0B3}" type="pres">
      <dgm:prSet presAssocID="{173851DC-51CC-49B2-99A3-FDAB9F937EA8}" presName="rootComposite1" presStyleCnt="0"/>
      <dgm:spPr/>
    </dgm:pt>
    <dgm:pt modelId="{57A23851-4F97-46C5-AC10-2A2B61085425}" type="pres">
      <dgm:prSet presAssocID="{173851DC-51CC-49B2-99A3-FDAB9F937EA8}" presName="rootText1" presStyleLbl="node0" presStyleIdx="0" presStyleCnt="1">
        <dgm:presLayoutVars>
          <dgm:chMax/>
          <dgm:chPref val="3"/>
        </dgm:presLayoutVars>
      </dgm:prSet>
      <dgm:spPr/>
    </dgm:pt>
    <dgm:pt modelId="{A5C61DAE-9620-496F-BBF8-EB3024F3D356}" type="pres">
      <dgm:prSet presAssocID="{173851DC-51CC-49B2-99A3-FDAB9F937EA8}" presName="titleText1" presStyleLbl="fgAcc0" presStyleIdx="0" presStyleCnt="1">
        <dgm:presLayoutVars>
          <dgm:chMax val="0"/>
          <dgm:chPref val="0"/>
        </dgm:presLayoutVars>
      </dgm:prSet>
      <dgm:spPr/>
    </dgm:pt>
    <dgm:pt modelId="{FED5039D-B187-417D-A4F8-7846A3E3B9B9}" type="pres">
      <dgm:prSet presAssocID="{173851DC-51CC-49B2-99A3-FDAB9F937EA8}" presName="rootConnector1" presStyleLbl="node1" presStyleIdx="0" presStyleCnt="2"/>
      <dgm:spPr/>
    </dgm:pt>
    <dgm:pt modelId="{8A27FE4B-67F4-4EBF-9E03-AAD4AFAF29A8}" type="pres">
      <dgm:prSet presAssocID="{173851DC-51CC-49B2-99A3-FDAB9F937EA8}" presName="hierChild2" presStyleCnt="0"/>
      <dgm:spPr/>
    </dgm:pt>
    <dgm:pt modelId="{87C75C97-14C6-49D3-9C5C-D2F9A6D2A5B8}" type="pres">
      <dgm:prSet presAssocID="{8C844066-C130-4136-A667-C5FFB51BC50E}" presName="Name37" presStyleLbl="parChTrans1D2" presStyleIdx="0" presStyleCnt="2"/>
      <dgm:spPr/>
    </dgm:pt>
    <dgm:pt modelId="{BC2D8674-F167-4E0B-9851-6F1CDF19636D}" type="pres">
      <dgm:prSet presAssocID="{849A426E-7898-42CB-BD2C-1B861CD942CD}" presName="hierRoot2" presStyleCnt="0">
        <dgm:presLayoutVars>
          <dgm:hierBranch val="init"/>
        </dgm:presLayoutVars>
      </dgm:prSet>
      <dgm:spPr/>
    </dgm:pt>
    <dgm:pt modelId="{75DE962B-787E-4996-A453-877029716DD2}" type="pres">
      <dgm:prSet presAssocID="{849A426E-7898-42CB-BD2C-1B861CD942CD}" presName="rootComposite" presStyleCnt="0"/>
      <dgm:spPr/>
    </dgm:pt>
    <dgm:pt modelId="{E0CEBABA-79BF-428F-92B1-8ADF7F7D9C0B}" type="pres">
      <dgm:prSet presAssocID="{849A426E-7898-42CB-BD2C-1B861CD942CD}" presName="rootText" presStyleLbl="node1" presStyleIdx="0" presStyleCnt="2">
        <dgm:presLayoutVars>
          <dgm:chMax/>
          <dgm:chPref val="3"/>
        </dgm:presLayoutVars>
      </dgm:prSet>
      <dgm:spPr/>
    </dgm:pt>
    <dgm:pt modelId="{775404E9-2E95-43FD-97AE-CD0653C0034A}" type="pres">
      <dgm:prSet presAssocID="{849A426E-7898-42CB-BD2C-1B861CD942CD}" presName="titleText2" presStyleLbl="fgAcc1" presStyleIdx="0" presStyleCnt="2">
        <dgm:presLayoutVars>
          <dgm:chMax val="0"/>
          <dgm:chPref val="0"/>
        </dgm:presLayoutVars>
      </dgm:prSet>
      <dgm:spPr/>
    </dgm:pt>
    <dgm:pt modelId="{1B257C72-12FA-42EF-B020-F7433E4D5FA0}" type="pres">
      <dgm:prSet presAssocID="{849A426E-7898-42CB-BD2C-1B861CD942CD}" presName="rootConnector" presStyleLbl="node2" presStyleIdx="0" presStyleCnt="0"/>
      <dgm:spPr/>
    </dgm:pt>
    <dgm:pt modelId="{53307DEE-AC46-44CE-B44C-3ABC31907F20}" type="pres">
      <dgm:prSet presAssocID="{849A426E-7898-42CB-BD2C-1B861CD942CD}" presName="hierChild4" presStyleCnt="0"/>
      <dgm:spPr/>
    </dgm:pt>
    <dgm:pt modelId="{7765A0B5-548B-4EC1-BF42-6471BAE5366B}" type="pres">
      <dgm:prSet presAssocID="{849A426E-7898-42CB-BD2C-1B861CD942CD}" presName="hierChild5" presStyleCnt="0"/>
      <dgm:spPr/>
    </dgm:pt>
    <dgm:pt modelId="{B4B16F27-FC70-485A-AA21-2E3EBDB357A6}" type="pres">
      <dgm:prSet presAssocID="{6AA38D33-AB9D-4C63-B4D4-E1A9D54FAABB}" presName="Name37" presStyleLbl="parChTrans1D2" presStyleIdx="1" presStyleCnt="2"/>
      <dgm:spPr/>
    </dgm:pt>
    <dgm:pt modelId="{0225C207-EB55-4D48-8B51-EF07A634B3F4}" type="pres">
      <dgm:prSet presAssocID="{E4AC0221-6CDC-431C-A13F-2340E78DF1E5}" presName="hierRoot2" presStyleCnt="0">
        <dgm:presLayoutVars>
          <dgm:hierBranch val="init"/>
        </dgm:presLayoutVars>
      </dgm:prSet>
      <dgm:spPr/>
    </dgm:pt>
    <dgm:pt modelId="{50BB2898-1C2A-410F-84B8-DBBADFBE588C}" type="pres">
      <dgm:prSet presAssocID="{E4AC0221-6CDC-431C-A13F-2340E78DF1E5}" presName="rootComposite" presStyleCnt="0"/>
      <dgm:spPr/>
    </dgm:pt>
    <dgm:pt modelId="{B7BA6FA7-2610-4328-9CF8-D2FFCB297B31}" type="pres">
      <dgm:prSet presAssocID="{E4AC0221-6CDC-431C-A13F-2340E78DF1E5}" presName="rootText" presStyleLbl="node1" presStyleIdx="1" presStyleCnt="2">
        <dgm:presLayoutVars>
          <dgm:chMax/>
          <dgm:chPref val="3"/>
        </dgm:presLayoutVars>
      </dgm:prSet>
      <dgm:spPr/>
    </dgm:pt>
    <dgm:pt modelId="{13623FE8-FFA9-43A0-B6B2-47DFFB19B764}" type="pres">
      <dgm:prSet presAssocID="{E4AC0221-6CDC-431C-A13F-2340E78DF1E5}" presName="titleText2" presStyleLbl="fgAcc1" presStyleIdx="1" presStyleCnt="2">
        <dgm:presLayoutVars>
          <dgm:chMax val="0"/>
          <dgm:chPref val="0"/>
        </dgm:presLayoutVars>
      </dgm:prSet>
      <dgm:spPr/>
    </dgm:pt>
    <dgm:pt modelId="{B0B6A7C4-1FBE-4423-9E88-9718D0681C46}" type="pres">
      <dgm:prSet presAssocID="{E4AC0221-6CDC-431C-A13F-2340E78DF1E5}" presName="rootConnector" presStyleLbl="node2" presStyleIdx="0" presStyleCnt="0"/>
      <dgm:spPr/>
    </dgm:pt>
    <dgm:pt modelId="{517254C8-2A40-4FD3-97F6-41CC6968FA6E}" type="pres">
      <dgm:prSet presAssocID="{E4AC0221-6CDC-431C-A13F-2340E78DF1E5}" presName="hierChild4" presStyleCnt="0"/>
      <dgm:spPr/>
    </dgm:pt>
    <dgm:pt modelId="{D1E34163-3268-4B53-A7F1-E1FA63E766BB}" type="pres">
      <dgm:prSet presAssocID="{E4AC0221-6CDC-431C-A13F-2340E78DF1E5}" presName="hierChild5" presStyleCnt="0"/>
      <dgm:spPr/>
    </dgm:pt>
    <dgm:pt modelId="{9FCDFC6C-A057-4944-9947-6951FBE22624}" type="pres">
      <dgm:prSet presAssocID="{173851DC-51CC-49B2-99A3-FDAB9F937EA8}" presName="hierChild3" presStyleCnt="0"/>
      <dgm:spPr/>
    </dgm:pt>
  </dgm:ptLst>
  <dgm:cxnLst>
    <dgm:cxn modelId="{B7625523-942C-496B-9D29-16CE3FEFDDC6}" type="presOf" srcId="{6AA38D33-AB9D-4C63-B4D4-E1A9D54FAABB}" destId="{B4B16F27-FC70-485A-AA21-2E3EBDB357A6}" srcOrd="0" destOrd="0" presId="urn:microsoft.com/office/officeart/2008/layout/NameandTitleOrganizationalChart"/>
    <dgm:cxn modelId="{AB556636-0227-42EC-9CE2-7872900104C7}" type="presOf" srcId="{C9296CAA-2322-4121-8117-DB7C132603F4}" destId="{775404E9-2E95-43FD-97AE-CD0653C0034A}" srcOrd="0" destOrd="0" presId="urn:microsoft.com/office/officeart/2008/layout/NameandTitleOrganizationalChart"/>
    <dgm:cxn modelId="{260AA937-229F-49AF-9191-8C32037A9D90}" srcId="{173851DC-51CC-49B2-99A3-FDAB9F937EA8}" destId="{849A426E-7898-42CB-BD2C-1B861CD942CD}" srcOrd="0" destOrd="0" parTransId="{8C844066-C130-4136-A667-C5FFB51BC50E}" sibTransId="{C9296CAA-2322-4121-8117-DB7C132603F4}"/>
    <dgm:cxn modelId="{DF029E5E-F419-4A7A-9E2F-813F9F264478}" type="presOf" srcId="{2EDF15D0-3D8C-4301-9084-AE389BBCF7DA}" destId="{A5C61DAE-9620-496F-BBF8-EB3024F3D356}" srcOrd="0" destOrd="0" presId="urn:microsoft.com/office/officeart/2008/layout/NameandTitleOrganizationalChart"/>
    <dgm:cxn modelId="{16FF2C41-7589-46D6-AC33-B920426B4156}" srcId="{A8C634A3-C77F-42A7-BC54-49B165826FE7}" destId="{173851DC-51CC-49B2-99A3-FDAB9F937EA8}" srcOrd="0" destOrd="0" parTransId="{99007D6E-262C-463C-ABBD-217794F31865}" sibTransId="{2EDF15D0-3D8C-4301-9084-AE389BBCF7DA}"/>
    <dgm:cxn modelId="{EDBF3048-1FDC-4CAD-8B91-448CA57FFC1A}" type="presOf" srcId="{E4AC0221-6CDC-431C-A13F-2340E78DF1E5}" destId="{B7BA6FA7-2610-4328-9CF8-D2FFCB297B31}" srcOrd="0" destOrd="0" presId="urn:microsoft.com/office/officeart/2008/layout/NameandTitleOrganizationalChart"/>
    <dgm:cxn modelId="{C8383968-C6A5-4A33-8EDF-99569F6E4492}" type="presOf" srcId="{8C844066-C130-4136-A667-C5FFB51BC50E}" destId="{87C75C97-14C6-49D3-9C5C-D2F9A6D2A5B8}" srcOrd="0" destOrd="0" presId="urn:microsoft.com/office/officeart/2008/layout/NameandTitleOrganizationalChart"/>
    <dgm:cxn modelId="{B67E6D6E-F644-48C5-B8AB-61ADFD795389}" type="presOf" srcId="{173851DC-51CC-49B2-99A3-FDAB9F937EA8}" destId="{57A23851-4F97-46C5-AC10-2A2B61085425}" srcOrd="0" destOrd="0" presId="urn:microsoft.com/office/officeart/2008/layout/NameandTitleOrganizationalChart"/>
    <dgm:cxn modelId="{51F95E4F-C4D5-4737-8FF1-0228AEB279E7}" type="presOf" srcId="{173851DC-51CC-49B2-99A3-FDAB9F937EA8}" destId="{FED5039D-B187-417D-A4F8-7846A3E3B9B9}" srcOrd="1" destOrd="0" presId="urn:microsoft.com/office/officeart/2008/layout/NameandTitleOrganizationalChart"/>
    <dgm:cxn modelId="{CBFC667E-F371-4BD1-B8EF-1E73333FA7E1}" srcId="{173851DC-51CC-49B2-99A3-FDAB9F937EA8}" destId="{E4AC0221-6CDC-431C-A13F-2340E78DF1E5}" srcOrd="1" destOrd="0" parTransId="{6AA38D33-AB9D-4C63-B4D4-E1A9D54FAABB}" sibTransId="{F89BF47A-B055-44D0-A6C1-E20D8658905B}"/>
    <dgm:cxn modelId="{F5C74DBA-5993-4477-9BF5-7AFAF8842198}" type="presOf" srcId="{849A426E-7898-42CB-BD2C-1B861CD942CD}" destId="{E0CEBABA-79BF-428F-92B1-8ADF7F7D9C0B}" srcOrd="0" destOrd="0" presId="urn:microsoft.com/office/officeart/2008/layout/NameandTitleOrganizationalChart"/>
    <dgm:cxn modelId="{439CACC4-6A0E-4428-BADC-1C8E85EEA893}" type="presOf" srcId="{F89BF47A-B055-44D0-A6C1-E20D8658905B}" destId="{13623FE8-FFA9-43A0-B6B2-47DFFB19B764}" srcOrd="0" destOrd="0" presId="urn:microsoft.com/office/officeart/2008/layout/NameandTitleOrganizationalChart"/>
    <dgm:cxn modelId="{533BAFC6-4292-44C7-819D-E4602251E142}" type="presOf" srcId="{E4AC0221-6CDC-431C-A13F-2340E78DF1E5}" destId="{B0B6A7C4-1FBE-4423-9E88-9718D0681C46}" srcOrd="1" destOrd="0" presId="urn:microsoft.com/office/officeart/2008/layout/NameandTitleOrganizationalChart"/>
    <dgm:cxn modelId="{818682DB-FF5F-4FC0-9A0A-8FF6E7D04FAD}" type="presOf" srcId="{849A426E-7898-42CB-BD2C-1B861CD942CD}" destId="{1B257C72-12FA-42EF-B020-F7433E4D5FA0}" srcOrd="1" destOrd="0" presId="urn:microsoft.com/office/officeart/2008/layout/NameandTitleOrganizationalChart"/>
    <dgm:cxn modelId="{3256D7DF-69FA-4888-8665-7866123FD666}" type="presOf" srcId="{A8C634A3-C77F-42A7-BC54-49B165826FE7}" destId="{EBE11E2C-C40D-4514-B72C-18840EE94971}" srcOrd="0" destOrd="0" presId="urn:microsoft.com/office/officeart/2008/layout/NameandTitleOrganizationalChart"/>
    <dgm:cxn modelId="{73C6BDF7-C4A9-43B7-8B08-61AC5F441BF4}" type="presParOf" srcId="{EBE11E2C-C40D-4514-B72C-18840EE94971}" destId="{2551DBBB-51D4-4316-ADB4-D4AAE270663E}" srcOrd="0" destOrd="0" presId="urn:microsoft.com/office/officeart/2008/layout/NameandTitleOrganizationalChart"/>
    <dgm:cxn modelId="{50DA0BDA-2A35-4EC4-8683-8BD53A952948}" type="presParOf" srcId="{2551DBBB-51D4-4316-ADB4-D4AAE270663E}" destId="{7D53E51F-F366-48B7-B6D6-640CD9ABB0B3}" srcOrd="0" destOrd="0" presId="urn:microsoft.com/office/officeart/2008/layout/NameandTitleOrganizationalChart"/>
    <dgm:cxn modelId="{58A0909F-996A-439C-A18D-556C2004B5E5}" type="presParOf" srcId="{7D53E51F-F366-48B7-B6D6-640CD9ABB0B3}" destId="{57A23851-4F97-46C5-AC10-2A2B61085425}" srcOrd="0" destOrd="0" presId="urn:microsoft.com/office/officeart/2008/layout/NameandTitleOrganizationalChart"/>
    <dgm:cxn modelId="{66EDC932-078B-403C-A310-E9FD06555B15}" type="presParOf" srcId="{7D53E51F-F366-48B7-B6D6-640CD9ABB0B3}" destId="{A5C61DAE-9620-496F-BBF8-EB3024F3D356}" srcOrd="1" destOrd="0" presId="urn:microsoft.com/office/officeart/2008/layout/NameandTitleOrganizationalChart"/>
    <dgm:cxn modelId="{82BC6FF7-3089-467B-B373-359B7C4F8020}" type="presParOf" srcId="{7D53E51F-F366-48B7-B6D6-640CD9ABB0B3}" destId="{FED5039D-B187-417D-A4F8-7846A3E3B9B9}" srcOrd="2" destOrd="0" presId="urn:microsoft.com/office/officeart/2008/layout/NameandTitleOrganizationalChart"/>
    <dgm:cxn modelId="{2A50E017-CFA6-42DD-9F10-9954DEC4CA9C}" type="presParOf" srcId="{2551DBBB-51D4-4316-ADB4-D4AAE270663E}" destId="{8A27FE4B-67F4-4EBF-9E03-AAD4AFAF29A8}" srcOrd="1" destOrd="0" presId="urn:microsoft.com/office/officeart/2008/layout/NameandTitleOrganizationalChart"/>
    <dgm:cxn modelId="{BB965034-B011-427A-BEA4-7754B06623C9}" type="presParOf" srcId="{8A27FE4B-67F4-4EBF-9E03-AAD4AFAF29A8}" destId="{87C75C97-14C6-49D3-9C5C-D2F9A6D2A5B8}" srcOrd="0" destOrd="0" presId="urn:microsoft.com/office/officeart/2008/layout/NameandTitleOrganizationalChart"/>
    <dgm:cxn modelId="{49E55ECA-1036-4B29-B0FF-99B6CA7C61E8}" type="presParOf" srcId="{8A27FE4B-67F4-4EBF-9E03-AAD4AFAF29A8}" destId="{BC2D8674-F167-4E0B-9851-6F1CDF19636D}" srcOrd="1" destOrd="0" presId="urn:microsoft.com/office/officeart/2008/layout/NameandTitleOrganizationalChart"/>
    <dgm:cxn modelId="{5CEDC5B1-B840-4EE9-8034-FE7CA6F250B7}" type="presParOf" srcId="{BC2D8674-F167-4E0B-9851-6F1CDF19636D}" destId="{75DE962B-787E-4996-A453-877029716DD2}" srcOrd="0" destOrd="0" presId="urn:microsoft.com/office/officeart/2008/layout/NameandTitleOrganizationalChart"/>
    <dgm:cxn modelId="{1BE7E6AE-13B4-4581-983C-9EDFAA3D28E6}" type="presParOf" srcId="{75DE962B-787E-4996-A453-877029716DD2}" destId="{E0CEBABA-79BF-428F-92B1-8ADF7F7D9C0B}" srcOrd="0" destOrd="0" presId="urn:microsoft.com/office/officeart/2008/layout/NameandTitleOrganizationalChart"/>
    <dgm:cxn modelId="{60838CEE-0160-4D5C-A47D-49AE5F344D24}" type="presParOf" srcId="{75DE962B-787E-4996-A453-877029716DD2}" destId="{775404E9-2E95-43FD-97AE-CD0653C0034A}" srcOrd="1" destOrd="0" presId="urn:microsoft.com/office/officeart/2008/layout/NameandTitleOrganizationalChart"/>
    <dgm:cxn modelId="{4FE6CD96-9BE6-4984-B9F6-E81B606EFCC5}" type="presParOf" srcId="{75DE962B-787E-4996-A453-877029716DD2}" destId="{1B257C72-12FA-42EF-B020-F7433E4D5FA0}" srcOrd="2" destOrd="0" presId="urn:microsoft.com/office/officeart/2008/layout/NameandTitleOrganizationalChart"/>
    <dgm:cxn modelId="{0B0ED982-7EEC-4532-85E5-6C6EFEF20C13}" type="presParOf" srcId="{BC2D8674-F167-4E0B-9851-6F1CDF19636D}" destId="{53307DEE-AC46-44CE-B44C-3ABC31907F20}" srcOrd="1" destOrd="0" presId="urn:microsoft.com/office/officeart/2008/layout/NameandTitleOrganizationalChart"/>
    <dgm:cxn modelId="{E545732C-CE04-49D8-B222-93A735BE3BCF}" type="presParOf" srcId="{BC2D8674-F167-4E0B-9851-6F1CDF19636D}" destId="{7765A0B5-548B-4EC1-BF42-6471BAE5366B}" srcOrd="2" destOrd="0" presId="urn:microsoft.com/office/officeart/2008/layout/NameandTitleOrganizationalChart"/>
    <dgm:cxn modelId="{375D1111-DA51-4F5A-8B25-F2FC31360195}" type="presParOf" srcId="{8A27FE4B-67F4-4EBF-9E03-AAD4AFAF29A8}" destId="{B4B16F27-FC70-485A-AA21-2E3EBDB357A6}" srcOrd="2" destOrd="0" presId="urn:microsoft.com/office/officeart/2008/layout/NameandTitleOrganizationalChart"/>
    <dgm:cxn modelId="{8686772A-CE16-41AC-AA6D-594A457DE009}" type="presParOf" srcId="{8A27FE4B-67F4-4EBF-9E03-AAD4AFAF29A8}" destId="{0225C207-EB55-4D48-8B51-EF07A634B3F4}" srcOrd="3" destOrd="0" presId="urn:microsoft.com/office/officeart/2008/layout/NameandTitleOrganizationalChart"/>
    <dgm:cxn modelId="{2D6508AA-0357-4136-8510-B8E91327C376}" type="presParOf" srcId="{0225C207-EB55-4D48-8B51-EF07A634B3F4}" destId="{50BB2898-1C2A-410F-84B8-DBBADFBE588C}" srcOrd="0" destOrd="0" presId="urn:microsoft.com/office/officeart/2008/layout/NameandTitleOrganizationalChart"/>
    <dgm:cxn modelId="{33FB1229-153D-4DB7-954D-F023B406F4A7}" type="presParOf" srcId="{50BB2898-1C2A-410F-84B8-DBBADFBE588C}" destId="{B7BA6FA7-2610-4328-9CF8-D2FFCB297B31}" srcOrd="0" destOrd="0" presId="urn:microsoft.com/office/officeart/2008/layout/NameandTitleOrganizationalChart"/>
    <dgm:cxn modelId="{03ADA5BB-602A-4DDD-9CC2-A3BF1416CEE5}" type="presParOf" srcId="{50BB2898-1C2A-410F-84B8-DBBADFBE588C}" destId="{13623FE8-FFA9-43A0-B6B2-47DFFB19B764}" srcOrd="1" destOrd="0" presId="urn:microsoft.com/office/officeart/2008/layout/NameandTitleOrganizationalChart"/>
    <dgm:cxn modelId="{0EE91167-B457-4D3C-BC3A-5CC7D294A8F4}" type="presParOf" srcId="{50BB2898-1C2A-410F-84B8-DBBADFBE588C}" destId="{B0B6A7C4-1FBE-4423-9E88-9718D0681C46}" srcOrd="2" destOrd="0" presId="urn:microsoft.com/office/officeart/2008/layout/NameandTitleOrganizationalChart"/>
    <dgm:cxn modelId="{E3A9A9FD-4D99-44D6-9B7F-D8260FBE0A38}" type="presParOf" srcId="{0225C207-EB55-4D48-8B51-EF07A634B3F4}" destId="{517254C8-2A40-4FD3-97F6-41CC6968FA6E}" srcOrd="1" destOrd="0" presId="urn:microsoft.com/office/officeart/2008/layout/NameandTitleOrganizationalChart"/>
    <dgm:cxn modelId="{E7A8C927-24E9-4D9A-AA0A-D57BD0825D64}" type="presParOf" srcId="{0225C207-EB55-4D48-8B51-EF07A634B3F4}" destId="{D1E34163-3268-4B53-A7F1-E1FA63E766BB}" srcOrd="2" destOrd="0" presId="urn:microsoft.com/office/officeart/2008/layout/NameandTitleOrganizationalChart"/>
    <dgm:cxn modelId="{290E6DF7-386F-4362-8C26-649928140C27}" type="presParOf" srcId="{2551DBBB-51D4-4316-ADB4-D4AAE270663E}" destId="{9FCDFC6C-A057-4944-9947-6951FBE22624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F50555-A498-46BB-99AE-C84F922DE79E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9D425917-E3E9-49BB-ACEA-BB2FD918B042}">
      <dgm:prSet phldrT="[文字]"/>
      <dgm:spPr/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PRATTATTATTIC</a:t>
          </a:r>
          <a:endParaRPr lang="zh-TW" altLang="en-US" dirty="0">
            <a:solidFill>
              <a:schemeClr val="tx1"/>
            </a:solidFill>
          </a:endParaRPr>
        </a:p>
      </dgm:t>
    </dgm:pt>
    <dgm:pt modelId="{DE5E902F-E75D-4E7C-A3C0-AB174D35D3AF}" type="parTrans" cxnId="{5C351615-B869-4740-9BA0-F020C8BFFB97}">
      <dgm:prSet/>
      <dgm:spPr/>
      <dgm:t>
        <a:bodyPr/>
        <a:lstStyle/>
        <a:p>
          <a:endParaRPr lang="zh-TW" altLang="en-US"/>
        </a:p>
      </dgm:t>
    </dgm:pt>
    <dgm:pt modelId="{A25C03BD-8620-4329-9F1D-8B275F2A50CF}" type="sibTrans" cxnId="{5C351615-B869-4740-9BA0-F020C8BFFB97}">
      <dgm:prSet/>
      <dgm:spPr/>
      <dgm:t>
        <a:bodyPr/>
        <a:lstStyle/>
        <a:p>
          <a:endParaRPr lang="zh-TW" altLang="en-US"/>
        </a:p>
      </dgm:t>
    </dgm:pt>
    <dgm:pt modelId="{78D89958-AC59-4623-BAD4-E01551916DE7}">
      <dgm:prSet phldrT="[文字]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zh-TW" altLang="en-US">
              <a:noFill/>
            </a:rPr>
            <a:t> </a:t>
          </a:r>
        </a:p>
      </dgm:t>
    </dgm:pt>
    <dgm:pt modelId="{B63A943A-98F5-4C3B-9ED5-B9019C3567A4}" type="parTrans" cxnId="{8205BD28-8114-42AF-9974-E34CEA695F31}">
      <dgm:prSet/>
      <dgm:spPr/>
      <dgm:t>
        <a:bodyPr/>
        <a:lstStyle/>
        <a:p>
          <a:endParaRPr lang="zh-TW" altLang="en-US"/>
        </a:p>
      </dgm:t>
    </dgm:pt>
    <dgm:pt modelId="{85901E70-BB49-4DA9-833B-532972A8FF57}" type="sibTrans" cxnId="{8205BD28-8114-42AF-9974-E34CEA695F31}">
      <dgm:prSet/>
      <dgm:spPr>
        <a:solidFill>
          <a:srgbClr val="ED7D31"/>
        </a:solidFill>
      </dgm:spPr>
      <dgm:t>
        <a:bodyPr/>
        <a:lstStyle/>
        <a:p>
          <a:endParaRPr lang="zh-TW" altLang="en-US"/>
        </a:p>
      </dgm:t>
    </dgm:pt>
    <dgm:pt modelId="{7D15803F-BFA3-4B68-B14F-37DEE909BB13}">
      <dgm:prSet phldrT="[文字]"/>
      <dgm:spPr>
        <a:solidFill>
          <a:srgbClr val="ED7D31"/>
        </a:solidFill>
      </dgm:spPr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6</a:t>
          </a:r>
          <a:endParaRPr lang="zh-TW" altLang="en-US" dirty="0">
            <a:solidFill>
              <a:schemeClr val="tx1"/>
            </a:solidFill>
          </a:endParaRPr>
        </a:p>
      </dgm:t>
    </dgm:pt>
    <dgm:pt modelId="{88FD502E-C35F-441E-A20F-0D483AC7C44D}" type="parTrans" cxnId="{631CA0BB-9317-4A52-A3FA-B8551727F99B}">
      <dgm:prSet/>
      <dgm:spPr/>
      <dgm:t>
        <a:bodyPr/>
        <a:lstStyle/>
        <a:p>
          <a:endParaRPr lang="zh-TW" altLang="en-US"/>
        </a:p>
      </dgm:t>
    </dgm:pt>
    <dgm:pt modelId="{871EB7CB-3BEB-4DF2-B994-B46C47F83762}" type="sibTrans" cxnId="{631CA0BB-9317-4A52-A3FA-B8551727F99B}">
      <dgm:prSet/>
      <dgm:spPr/>
      <dgm:t>
        <a:bodyPr/>
        <a:lstStyle/>
        <a:p>
          <a:endParaRPr lang="zh-TW" altLang="en-US"/>
        </a:p>
      </dgm:t>
    </dgm:pt>
    <dgm:pt modelId="{758AB4F0-1020-4911-9078-B06E7F267E41}" type="pres">
      <dgm:prSet presAssocID="{18F50555-A498-46BB-99AE-C84F922DE79E}" presName="Name0" presStyleCnt="0">
        <dgm:presLayoutVars>
          <dgm:dir/>
          <dgm:resizeHandles val="exact"/>
        </dgm:presLayoutVars>
      </dgm:prSet>
      <dgm:spPr/>
    </dgm:pt>
    <dgm:pt modelId="{B8C55043-71F4-4CD6-9AE2-30328D2D6A7C}" type="pres">
      <dgm:prSet presAssocID="{9D425917-E3E9-49BB-ACEA-BB2FD918B042}" presName="node" presStyleLbl="node1" presStyleIdx="0" presStyleCnt="3">
        <dgm:presLayoutVars>
          <dgm:bulletEnabled val="1"/>
        </dgm:presLayoutVars>
      </dgm:prSet>
      <dgm:spPr/>
    </dgm:pt>
    <dgm:pt modelId="{D5CB8AEC-4E5E-4190-B2D1-D24351D05203}" type="pres">
      <dgm:prSet presAssocID="{A25C03BD-8620-4329-9F1D-8B275F2A50CF}" presName="sibTrans" presStyleLbl="sibTrans2D1" presStyleIdx="0" presStyleCnt="2"/>
      <dgm:spPr/>
    </dgm:pt>
    <dgm:pt modelId="{F0D88510-824E-4E71-8481-C3BF527AEECB}" type="pres">
      <dgm:prSet presAssocID="{A25C03BD-8620-4329-9F1D-8B275F2A50CF}" presName="connectorText" presStyleLbl="sibTrans2D1" presStyleIdx="0" presStyleCnt="2"/>
      <dgm:spPr/>
    </dgm:pt>
    <dgm:pt modelId="{C6DB8189-CC64-4972-8D24-8D1263757CFE}" type="pres">
      <dgm:prSet presAssocID="{78D89958-AC59-4623-BAD4-E01551916DE7}" presName="node" presStyleLbl="node1" presStyleIdx="1" presStyleCnt="3">
        <dgm:presLayoutVars>
          <dgm:bulletEnabled val="1"/>
        </dgm:presLayoutVars>
      </dgm:prSet>
      <dgm:spPr/>
    </dgm:pt>
    <dgm:pt modelId="{A9F41B04-DA58-4556-8A3D-8B19F1B9CABB}" type="pres">
      <dgm:prSet presAssocID="{85901E70-BB49-4DA9-833B-532972A8FF57}" presName="sibTrans" presStyleLbl="sibTrans2D1" presStyleIdx="1" presStyleCnt="2"/>
      <dgm:spPr/>
    </dgm:pt>
    <dgm:pt modelId="{2219CA57-9582-4654-8084-C27FBB8F461E}" type="pres">
      <dgm:prSet presAssocID="{85901E70-BB49-4DA9-833B-532972A8FF57}" presName="connectorText" presStyleLbl="sibTrans2D1" presStyleIdx="1" presStyleCnt="2"/>
      <dgm:spPr/>
    </dgm:pt>
    <dgm:pt modelId="{F6AE976A-89E4-4581-A768-E036D1D43632}" type="pres">
      <dgm:prSet presAssocID="{7D15803F-BFA3-4B68-B14F-37DEE909BB13}" presName="node" presStyleLbl="node1" presStyleIdx="2" presStyleCnt="3">
        <dgm:presLayoutVars>
          <dgm:bulletEnabled val="1"/>
        </dgm:presLayoutVars>
      </dgm:prSet>
      <dgm:spPr/>
    </dgm:pt>
  </dgm:ptLst>
  <dgm:cxnLst>
    <dgm:cxn modelId="{5C351615-B869-4740-9BA0-F020C8BFFB97}" srcId="{18F50555-A498-46BB-99AE-C84F922DE79E}" destId="{9D425917-E3E9-49BB-ACEA-BB2FD918B042}" srcOrd="0" destOrd="0" parTransId="{DE5E902F-E75D-4E7C-A3C0-AB174D35D3AF}" sibTransId="{A25C03BD-8620-4329-9F1D-8B275F2A50CF}"/>
    <dgm:cxn modelId="{F1718620-2857-4E87-9635-8A2BE51C40C5}" type="presOf" srcId="{78D89958-AC59-4623-BAD4-E01551916DE7}" destId="{C6DB8189-CC64-4972-8D24-8D1263757CFE}" srcOrd="0" destOrd="0" presId="urn:microsoft.com/office/officeart/2005/8/layout/process1"/>
    <dgm:cxn modelId="{8205BD28-8114-42AF-9974-E34CEA695F31}" srcId="{18F50555-A498-46BB-99AE-C84F922DE79E}" destId="{78D89958-AC59-4623-BAD4-E01551916DE7}" srcOrd="1" destOrd="0" parTransId="{B63A943A-98F5-4C3B-9ED5-B9019C3567A4}" sibTransId="{85901E70-BB49-4DA9-833B-532972A8FF57}"/>
    <dgm:cxn modelId="{11B0972C-DD2D-4594-ABBE-B83AC395BDC2}" type="presOf" srcId="{7D15803F-BFA3-4B68-B14F-37DEE909BB13}" destId="{F6AE976A-89E4-4581-A768-E036D1D43632}" srcOrd="0" destOrd="0" presId="urn:microsoft.com/office/officeart/2005/8/layout/process1"/>
    <dgm:cxn modelId="{8930B12F-18EE-403E-A1C8-F7DC4EE74A84}" type="presOf" srcId="{A25C03BD-8620-4329-9F1D-8B275F2A50CF}" destId="{D5CB8AEC-4E5E-4190-B2D1-D24351D05203}" srcOrd="0" destOrd="0" presId="urn:microsoft.com/office/officeart/2005/8/layout/process1"/>
    <dgm:cxn modelId="{D4377F62-4E38-457A-B160-F71491D35006}" type="presOf" srcId="{85901E70-BB49-4DA9-833B-532972A8FF57}" destId="{A9F41B04-DA58-4556-8A3D-8B19F1B9CABB}" srcOrd="0" destOrd="0" presId="urn:microsoft.com/office/officeart/2005/8/layout/process1"/>
    <dgm:cxn modelId="{5434034B-B02A-49A2-AEFE-8D4471211124}" type="presOf" srcId="{85901E70-BB49-4DA9-833B-532972A8FF57}" destId="{2219CA57-9582-4654-8084-C27FBB8F461E}" srcOrd="1" destOrd="0" presId="urn:microsoft.com/office/officeart/2005/8/layout/process1"/>
    <dgm:cxn modelId="{F80E5A6B-E131-4D98-BEB3-40432C13C4DC}" type="presOf" srcId="{18F50555-A498-46BB-99AE-C84F922DE79E}" destId="{758AB4F0-1020-4911-9078-B06E7F267E41}" srcOrd="0" destOrd="0" presId="urn:microsoft.com/office/officeart/2005/8/layout/process1"/>
    <dgm:cxn modelId="{D65A5E57-F2F0-4741-AC00-3BF0D2FB97C6}" type="presOf" srcId="{A25C03BD-8620-4329-9F1D-8B275F2A50CF}" destId="{F0D88510-824E-4E71-8481-C3BF527AEECB}" srcOrd="1" destOrd="0" presId="urn:microsoft.com/office/officeart/2005/8/layout/process1"/>
    <dgm:cxn modelId="{631CA0BB-9317-4A52-A3FA-B8551727F99B}" srcId="{18F50555-A498-46BB-99AE-C84F922DE79E}" destId="{7D15803F-BFA3-4B68-B14F-37DEE909BB13}" srcOrd="2" destOrd="0" parTransId="{88FD502E-C35F-441E-A20F-0D483AC7C44D}" sibTransId="{871EB7CB-3BEB-4DF2-B994-B46C47F83762}"/>
    <dgm:cxn modelId="{8D5E07DA-E34B-4345-A93F-671546E41808}" type="presOf" srcId="{9D425917-E3E9-49BB-ACEA-BB2FD918B042}" destId="{B8C55043-71F4-4CD6-9AE2-30328D2D6A7C}" srcOrd="0" destOrd="0" presId="urn:microsoft.com/office/officeart/2005/8/layout/process1"/>
    <dgm:cxn modelId="{3E79927E-9AE4-4A0E-AA7A-E9001F171915}" type="presParOf" srcId="{758AB4F0-1020-4911-9078-B06E7F267E41}" destId="{B8C55043-71F4-4CD6-9AE2-30328D2D6A7C}" srcOrd="0" destOrd="0" presId="urn:microsoft.com/office/officeart/2005/8/layout/process1"/>
    <dgm:cxn modelId="{544272D1-E0B9-4486-9031-D4B3C680ECF8}" type="presParOf" srcId="{758AB4F0-1020-4911-9078-B06E7F267E41}" destId="{D5CB8AEC-4E5E-4190-B2D1-D24351D05203}" srcOrd="1" destOrd="0" presId="urn:microsoft.com/office/officeart/2005/8/layout/process1"/>
    <dgm:cxn modelId="{A6232AC9-6A38-4A4E-A7B3-90109D42F05A}" type="presParOf" srcId="{D5CB8AEC-4E5E-4190-B2D1-D24351D05203}" destId="{F0D88510-824E-4E71-8481-C3BF527AEECB}" srcOrd="0" destOrd="0" presId="urn:microsoft.com/office/officeart/2005/8/layout/process1"/>
    <dgm:cxn modelId="{E916857F-B2CA-4EF6-B4FC-086973C267D3}" type="presParOf" srcId="{758AB4F0-1020-4911-9078-B06E7F267E41}" destId="{C6DB8189-CC64-4972-8D24-8D1263757CFE}" srcOrd="2" destOrd="0" presId="urn:microsoft.com/office/officeart/2005/8/layout/process1"/>
    <dgm:cxn modelId="{1AD6D17B-2E36-45DC-A475-CB8292277B1E}" type="presParOf" srcId="{758AB4F0-1020-4911-9078-B06E7F267E41}" destId="{A9F41B04-DA58-4556-8A3D-8B19F1B9CABB}" srcOrd="3" destOrd="0" presId="urn:microsoft.com/office/officeart/2005/8/layout/process1"/>
    <dgm:cxn modelId="{BC775C46-1BD2-4638-BC92-9B3A13FF5E88}" type="presParOf" srcId="{A9F41B04-DA58-4556-8A3D-8B19F1B9CABB}" destId="{2219CA57-9582-4654-8084-C27FBB8F461E}" srcOrd="0" destOrd="0" presId="urn:microsoft.com/office/officeart/2005/8/layout/process1"/>
    <dgm:cxn modelId="{3EE6A4CE-5B18-413E-A383-781B4DF10FA1}" type="presParOf" srcId="{758AB4F0-1020-4911-9078-B06E7F267E41}" destId="{F6AE976A-89E4-4581-A768-E036D1D4363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F50555-A498-46BB-99AE-C84F922DE79E}" type="doc">
      <dgm:prSet loTypeId="urn:microsoft.com/office/officeart/2005/8/layout/process1" loCatId="process" qsTypeId="urn:microsoft.com/office/officeart/2005/8/quickstyle/simple1" qsCatId="simple" csTypeId="urn:microsoft.com/office/officeart/2005/8/colors/accent1_4" csCatId="accent1" phldr="1"/>
      <dgm:spPr/>
    </dgm:pt>
    <dgm:pt modelId="{9D425917-E3E9-49BB-ACEA-BB2FD918B042}">
      <dgm:prSet phldrT="[文字]"/>
      <dgm:spPr>
        <a:solidFill>
          <a:srgbClr val="8DAFD6"/>
        </a:solidFill>
      </dgm:spPr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GGGGGGGGG</a:t>
          </a:r>
          <a:endParaRPr lang="zh-TW" altLang="en-US" dirty="0">
            <a:solidFill>
              <a:schemeClr val="tx1"/>
            </a:solidFill>
          </a:endParaRPr>
        </a:p>
      </dgm:t>
    </dgm:pt>
    <dgm:pt modelId="{DE5E902F-E75D-4E7C-A3C0-AB174D35D3AF}" type="parTrans" cxnId="{5C351615-B869-4740-9BA0-F020C8BFFB97}">
      <dgm:prSet/>
      <dgm:spPr/>
      <dgm:t>
        <a:bodyPr/>
        <a:lstStyle/>
        <a:p>
          <a:endParaRPr lang="zh-TW" altLang="en-US"/>
        </a:p>
      </dgm:t>
    </dgm:pt>
    <dgm:pt modelId="{A25C03BD-8620-4329-9F1D-8B275F2A50CF}" type="sibTrans" cxnId="{5C351615-B869-4740-9BA0-F020C8BFFB97}">
      <dgm:prSet/>
      <dgm:spPr>
        <a:solidFill>
          <a:srgbClr val="8DAFD6"/>
        </a:solidFill>
      </dgm:spPr>
      <dgm:t>
        <a:bodyPr/>
        <a:lstStyle/>
        <a:p>
          <a:endParaRPr lang="zh-TW" alt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78D89958-AC59-4623-BAD4-E01551916DE7}">
          <dgm:prSet phldrT="[文字]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US" altLang="zh-TW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TW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</m:d>
                      </m:e>
                      <m:sup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m:oMathPara>
              </a14:m>
              <a:endParaRPr lang="zh-TW" altLang="en-US" dirty="0">
                <a:solidFill>
                  <a:schemeClr val="tx1"/>
                </a:solidFill>
              </a:endParaRPr>
            </a:p>
          </dgm:t>
        </dgm:pt>
      </mc:Choice>
      <mc:Fallback xmlns="">
        <dgm:pt modelId="{78D89958-AC59-4623-BAD4-E01551916DE7}">
          <dgm:prSet phldrT="[文字]"/>
          <dgm:spPr/>
          <dgm:t>
            <a:bodyPr/>
            <a:lstStyle/>
            <a:p>
              <a:pPr/>
              <a:r>
                <a:rPr lang="en-US" altLang="zh-TW" i="0" smtClean="0">
                  <a:solidFill>
                    <a:schemeClr val="tx1"/>
                  </a:solidFill>
                  <a:latin typeface="Cambria Math" panose="02040503050406030204" pitchFamily="18" charset="0"/>
                </a:rPr>
                <a:t>(</a:t>
              </a:r>
              <a:r>
                <a:rPr lang="en-US" altLang="zh-TW" b="0" i="0" smtClean="0">
                  <a:solidFill>
                    <a:schemeClr val="tx1"/>
                  </a:solidFill>
                  <a:latin typeface="Cambria Math" panose="02040503050406030204" pitchFamily="18" charset="0"/>
                </a:rPr>
                <a:t>𝐺)</a:t>
              </a:r>
              <a:r>
                <a:rPr lang="en-US" altLang="zh-TW" b="0" i="0" smtClean="0">
                  <a:solidFill>
                    <a:schemeClr val="tx1"/>
                  </a:solidFill>
                  <a:latin typeface="Cambria Math" panose="02040503050406030204" pitchFamily="18" charset="0"/>
                </a:rPr>
                <a:t>^</a:t>
              </a:r>
              <a:r>
                <a:rPr lang="en-US" altLang="zh-TW" b="0" i="0" smtClean="0">
                  <a:solidFill>
                    <a:schemeClr val="tx1"/>
                  </a:solidFill>
                  <a:latin typeface="Cambria Math" panose="02040503050406030204" pitchFamily="18" charset="0"/>
                </a:rPr>
                <a:t>9</a:t>
              </a:r>
              <a:endParaRPr lang="zh-TW" altLang="en-US" dirty="0">
                <a:solidFill>
                  <a:schemeClr val="tx1"/>
                </a:solidFill>
              </a:endParaRPr>
            </a:p>
          </dgm:t>
        </dgm:pt>
      </mc:Fallback>
    </mc:AlternateContent>
    <dgm:pt modelId="{B63A943A-98F5-4C3B-9ED5-B9019C3567A4}" type="parTrans" cxnId="{8205BD28-8114-42AF-9974-E34CEA695F31}">
      <dgm:prSet/>
      <dgm:spPr/>
      <dgm:t>
        <a:bodyPr/>
        <a:lstStyle/>
        <a:p>
          <a:endParaRPr lang="zh-TW" altLang="en-US"/>
        </a:p>
      </dgm:t>
    </dgm:pt>
    <dgm:pt modelId="{85901E70-BB49-4DA9-833B-532972A8FF57}" type="sibTrans" cxnId="{8205BD28-8114-42AF-9974-E34CEA695F31}">
      <dgm:prSet/>
      <dgm:spPr/>
      <dgm:t>
        <a:bodyPr/>
        <a:lstStyle/>
        <a:p>
          <a:endParaRPr lang="zh-TW" altLang="en-US"/>
        </a:p>
      </dgm:t>
    </dgm:pt>
    <dgm:pt modelId="{7D15803F-BFA3-4B68-B14F-37DEE909BB13}">
      <dgm:prSet phldrT="[文字]"/>
      <dgm:spPr/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1</a:t>
          </a:r>
          <a:endParaRPr lang="zh-TW" altLang="en-US" dirty="0">
            <a:solidFill>
              <a:schemeClr val="tx1"/>
            </a:solidFill>
          </a:endParaRPr>
        </a:p>
      </dgm:t>
    </dgm:pt>
    <dgm:pt modelId="{88FD502E-C35F-441E-A20F-0D483AC7C44D}" type="parTrans" cxnId="{631CA0BB-9317-4A52-A3FA-B8551727F99B}">
      <dgm:prSet/>
      <dgm:spPr/>
      <dgm:t>
        <a:bodyPr/>
        <a:lstStyle/>
        <a:p>
          <a:endParaRPr lang="zh-TW" altLang="en-US"/>
        </a:p>
      </dgm:t>
    </dgm:pt>
    <dgm:pt modelId="{871EB7CB-3BEB-4DF2-B994-B46C47F83762}" type="sibTrans" cxnId="{631CA0BB-9317-4A52-A3FA-B8551727F99B}">
      <dgm:prSet/>
      <dgm:spPr/>
      <dgm:t>
        <a:bodyPr/>
        <a:lstStyle/>
        <a:p>
          <a:endParaRPr lang="zh-TW" altLang="en-US"/>
        </a:p>
      </dgm:t>
    </dgm:pt>
    <dgm:pt modelId="{758AB4F0-1020-4911-9078-B06E7F267E41}" type="pres">
      <dgm:prSet presAssocID="{18F50555-A498-46BB-99AE-C84F922DE79E}" presName="Name0" presStyleCnt="0">
        <dgm:presLayoutVars>
          <dgm:dir/>
          <dgm:resizeHandles val="exact"/>
        </dgm:presLayoutVars>
      </dgm:prSet>
      <dgm:spPr/>
    </dgm:pt>
    <dgm:pt modelId="{B8C55043-71F4-4CD6-9AE2-30328D2D6A7C}" type="pres">
      <dgm:prSet presAssocID="{9D425917-E3E9-49BB-ACEA-BB2FD918B042}" presName="node" presStyleLbl="node1" presStyleIdx="0" presStyleCnt="3">
        <dgm:presLayoutVars>
          <dgm:bulletEnabled val="1"/>
        </dgm:presLayoutVars>
      </dgm:prSet>
      <dgm:spPr/>
    </dgm:pt>
    <dgm:pt modelId="{D5CB8AEC-4E5E-4190-B2D1-D24351D05203}" type="pres">
      <dgm:prSet presAssocID="{A25C03BD-8620-4329-9F1D-8B275F2A50CF}" presName="sibTrans" presStyleLbl="sibTrans2D1" presStyleIdx="0" presStyleCnt="2"/>
      <dgm:spPr/>
    </dgm:pt>
    <dgm:pt modelId="{F0D88510-824E-4E71-8481-C3BF527AEECB}" type="pres">
      <dgm:prSet presAssocID="{A25C03BD-8620-4329-9F1D-8B275F2A50CF}" presName="connectorText" presStyleLbl="sibTrans2D1" presStyleIdx="0" presStyleCnt="2"/>
      <dgm:spPr/>
    </dgm:pt>
    <dgm:pt modelId="{C6DB8189-CC64-4972-8D24-8D1263757CFE}" type="pres">
      <dgm:prSet presAssocID="{78D89958-AC59-4623-BAD4-E01551916DE7}" presName="node" presStyleLbl="node1" presStyleIdx="1" presStyleCnt="3">
        <dgm:presLayoutVars>
          <dgm:bulletEnabled val="1"/>
        </dgm:presLayoutVars>
      </dgm:prSet>
      <dgm:spPr/>
    </dgm:pt>
    <dgm:pt modelId="{A9F41B04-DA58-4556-8A3D-8B19F1B9CABB}" type="pres">
      <dgm:prSet presAssocID="{85901E70-BB49-4DA9-833B-532972A8FF57}" presName="sibTrans" presStyleLbl="sibTrans2D1" presStyleIdx="1" presStyleCnt="2"/>
      <dgm:spPr/>
    </dgm:pt>
    <dgm:pt modelId="{2219CA57-9582-4654-8084-C27FBB8F461E}" type="pres">
      <dgm:prSet presAssocID="{85901E70-BB49-4DA9-833B-532972A8FF57}" presName="connectorText" presStyleLbl="sibTrans2D1" presStyleIdx="1" presStyleCnt="2"/>
      <dgm:spPr/>
    </dgm:pt>
    <dgm:pt modelId="{F6AE976A-89E4-4581-A768-E036D1D43632}" type="pres">
      <dgm:prSet presAssocID="{7D15803F-BFA3-4B68-B14F-37DEE909BB13}" presName="node" presStyleLbl="node1" presStyleIdx="2" presStyleCnt="3">
        <dgm:presLayoutVars>
          <dgm:bulletEnabled val="1"/>
        </dgm:presLayoutVars>
      </dgm:prSet>
      <dgm:spPr/>
    </dgm:pt>
  </dgm:ptLst>
  <dgm:cxnLst>
    <dgm:cxn modelId="{5C351615-B869-4740-9BA0-F020C8BFFB97}" srcId="{18F50555-A498-46BB-99AE-C84F922DE79E}" destId="{9D425917-E3E9-49BB-ACEA-BB2FD918B042}" srcOrd="0" destOrd="0" parTransId="{DE5E902F-E75D-4E7C-A3C0-AB174D35D3AF}" sibTransId="{A25C03BD-8620-4329-9F1D-8B275F2A50CF}"/>
    <dgm:cxn modelId="{F1718620-2857-4E87-9635-8A2BE51C40C5}" type="presOf" srcId="{78D89958-AC59-4623-BAD4-E01551916DE7}" destId="{C6DB8189-CC64-4972-8D24-8D1263757CFE}" srcOrd="0" destOrd="0" presId="urn:microsoft.com/office/officeart/2005/8/layout/process1"/>
    <dgm:cxn modelId="{8205BD28-8114-42AF-9974-E34CEA695F31}" srcId="{18F50555-A498-46BB-99AE-C84F922DE79E}" destId="{78D89958-AC59-4623-BAD4-E01551916DE7}" srcOrd="1" destOrd="0" parTransId="{B63A943A-98F5-4C3B-9ED5-B9019C3567A4}" sibTransId="{85901E70-BB49-4DA9-833B-532972A8FF57}"/>
    <dgm:cxn modelId="{11B0972C-DD2D-4594-ABBE-B83AC395BDC2}" type="presOf" srcId="{7D15803F-BFA3-4B68-B14F-37DEE909BB13}" destId="{F6AE976A-89E4-4581-A768-E036D1D43632}" srcOrd="0" destOrd="0" presId="urn:microsoft.com/office/officeart/2005/8/layout/process1"/>
    <dgm:cxn modelId="{8930B12F-18EE-403E-A1C8-F7DC4EE74A84}" type="presOf" srcId="{A25C03BD-8620-4329-9F1D-8B275F2A50CF}" destId="{D5CB8AEC-4E5E-4190-B2D1-D24351D05203}" srcOrd="0" destOrd="0" presId="urn:microsoft.com/office/officeart/2005/8/layout/process1"/>
    <dgm:cxn modelId="{D4377F62-4E38-457A-B160-F71491D35006}" type="presOf" srcId="{85901E70-BB49-4DA9-833B-532972A8FF57}" destId="{A9F41B04-DA58-4556-8A3D-8B19F1B9CABB}" srcOrd="0" destOrd="0" presId="urn:microsoft.com/office/officeart/2005/8/layout/process1"/>
    <dgm:cxn modelId="{5434034B-B02A-49A2-AEFE-8D4471211124}" type="presOf" srcId="{85901E70-BB49-4DA9-833B-532972A8FF57}" destId="{2219CA57-9582-4654-8084-C27FBB8F461E}" srcOrd="1" destOrd="0" presId="urn:microsoft.com/office/officeart/2005/8/layout/process1"/>
    <dgm:cxn modelId="{F80E5A6B-E131-4D98-BEB3-40432C13C4DC}" type="presOf" srcId="{18F50555-A498-46BB-99AE-C84F922DE79E}" destId="{758AB4F0-1020-4911-9078-B06E7F267E41}" srcOrd="0" destOrd="0" presId="urn:microsoft.com/office/officeart/2005/8/layout/process1"/>
    <dgm:cxn modelId="{D65A5E57-F2F0-4741-AC00-3BF0D2FB97C6}" type="presOf" srcId="{A25C03BD-8620-4329-9F1D-8B275F2A50CF}" destId="{F0D88510-824E-4E71-8481-C3BF527AEECB}" srcOrd="1" destOrd="0" presId="urn:microsoft.com/office/officeart/2005/8/layout/process1"/>
    <dgm:cxn modelId="{631CA0BB-9317-4A52-A3FA-B8551727F99B}" srcId="{18F50555-A498-46BB-99AE-C84F922DE79E}" destId="{7D15803F-BFA3-4B68-B14F-37DEE909BB13}" srcOrd="2" destOrd="0" parTransId="{88FD502E-C35F-441E-A20F-0D483AC7C44D}" sibTransId="{871EB7CB-3BEB-4DF2-B994-B46C47F83762}"/>
    <dgm:cxn modelId="{8D5E07DA-E34B-4345-A93F-671546E41808}" type="presOf" srcId="{9D425917-E3E9-49BB-ACEA-BB2FD918B042}" destId="{B8C55043-71F4-4CD6-9AE2-30328D2D6A7C}" srcOrd="0" destOrd="0" presId="urn:microsoft.com/office/officeart/2005/8/layout/process1"/>
    <dgm:cxn modelId="{3E79927E-9AE4-4A0E-AA7A-E9001F171915}" type="presParOf" srcId="{758AB4F0-1020-4911-9078-B06E7F267E41}" destId="{B8C55043-71F4-4CD6-9AE2-30328D2D6A7C}" srcOrd="0" destOrd="0" presId="urn:microsoft.com/office/officeart/2005/8/layout/process1"/>
    <dgm:cxn modelId="{544272D1-E0B9-4486-9031-D4B3C680ECF8}" type="presParOf" srcId="{758AB4F0-1020-4911-9078-B06E7F267E41}" destId="{D5CB8AEC-4E5E-4190-B2D1-D24351D05203}" srcOrd="1" destOrd="0" presId="urn:microsoft.com/office/officeart/2005/8/layout/process1"/>
    <dgm:cxn modelId="{A6232AC9-6A38-4A4E-A7B3-90109D42F05A}" type="presParOf" srcId="{D5CB8AEC-4E5E-4190-B2D1-D24351D05203}" destId="{F0D88510-824E-4E71-8481-C3BF527AEECB}" srcOrd="0" destOrd="0" presId="urn:microsoft.com/office/officeart/2005/8/layout/process1"/>
    <dgm:cxn modelId="{E916857F-B2CA-4EF6-B4FC-086973C267D3}" type="presParOf" srcId="{758AB4F0-1020-4911-9078-B06E7F267E41}" destId="{C6DB8189-CC64-4972-8D24-8D1263757CFE}" srcOrd="2" destOrd="0" presId="urn:microsoft.com/office/officeart/2005/8/layout/process1"/>
    <dgm:cxn modelId="{1AD6D17B-2E36-45DC-A475-CB8292277B1E}" type="presParOf" srcId="{758AB4F0-1020-4911-9078-B06E7F267E41}" destId="{A9F41B04-DA58-4556-8A3D-8B19F1B9CABB}" srcOrd="3" destOrd="0" presId="urn:microsoft.com/office/officeart/2005/8/layout/process1"/>
    <dgm:cxn modelId="{BC775C46-1BD2-4638-BC92-9B3A13FF5E88}" type="presParOf" srcId="{A9F41B04-DA58-4556-8A3D-8B19F1B9CABB}" destId="{2219CA57-9582-4654-8084-C27FBB8F461E}" srcOrd="0" destOrd="0" presId="urn:microsoft.com/office/officeart/2005/8/layout/process1"/>
    <dgm:cxn modelId="{3EE6A4CE-5B18-413E-A383-781B4DF10FA1}" type="presParOf" srcId="{758AB4F0-1020-4911-9078-B06E7F267E41}" destId="{F6AE976A-89E4-4581-A768-E036D1D4363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F50555-A498-46BB-99AE-C84F922DE79E}" type="doc">
      <dgm:prSet loTypeId="urn:microsoft.com/office/officeart/2005/8/layout/process1" loCatId="process" qsTypeId="urn:microsoft.com/office/officeart/2005/8/quickstyle/simple1" qsCatId="simple" csTypeId="urn:microsoft.com/office/officeart/2005/8/colors/accent1_4" csCatId="accent1" phldr="1"/>
      <dgm:spPr/>
    </dgm:pt>
    <dgm:pt modelId="{9D425917-E3E9-49BB-ACEA-BB2FD918B042}">
      <dgm:prSet phldrT="[文字]"/>
      <dgm:spPr>
        <a:solidFill>
          <a:srgbClr val="8DAFD6"/>
        </a:solidFill>
      </dgm:spPr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GGGGGGGGG</a:t>
          </a:r>
          <a:endParaRPr lang="zh-TW" altLang="en-US" dirty="0">
            <a:solidFill>
              <a:schemeClr val="tx1"/>
            </a:solidFill>
          </a:endParaRPr>
        </a:p>
      </dgm:t>
    </dgm:pt>
    <dgm:pt modelId="{DE5E902F-E75D-4E7C-A3C0-AB174D35D3AF}" type="parTrans" cxnId="{5C351615-B869-4740-9BA0-F020C8BFFB97}">
      <dgm:prSet/>
      <dgm:spPr/>
      <dgm:t>
        <a:bodyPr/>
        <a:lstStyle/>
        <a:p>
          <a:endParaRPr lang="zh-TW" altLang="en-US"/>
        </a:p>
      </dgm:t>
    </dgm:pt>
    <dgm:pt modelId="{A25C03BD-8620-4329-9F1D-8B275F2A50CF}" type="sibTrans" cxnId="{5C351615-B869-4740-9BA0-F020C8BFFB97}">
      <dgm:prSet/>
      <dgm:spPr>
        <a:solidFill>
          <a:srgbClr val="8DAFD6"/>
        </a:solidFill>
      </dgm:spPr>
      <dgm:t>
        <a:bodyPr/>
        <a:lstStyle/>
        <a:p>
          <a:endParaRPr lang="zh-TW" altLang="en-US"/>
        </a:p>
      </dgm:t>
    </dgm:pt>
    <dgm:pt modelId="{78D89958-AC59-4623-BAD4-E01551916DE7}">
      <dgm:prSet phldrT="[文字]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zh-TW" altLang="en-US">
              <a:noFill/>
            </a:rPr>
            <a:t> </a:t>
          </a:r>
        </a:p>
      </dgm:t>
    </dgm:pt>
    <dgm:pt modelId="{B63A943A-98F5-4C3B-9ED5-B9019C3567A4}" type="parTrans" cxnId="{8205BD28-8114-42AF-9974-E34CEA695F31}">
      <dgm:prSet/>
      <dgm:spPr/>
      <dgm:t>
        <a:bodyPr/>
        <a:lstStyle/>
        <a:p>
          <a:endParaRPr lang="zh-TW" altLang="en-US"/>
        </a:p>
      </dgm:t>
    </dgm:pt>
    <dgm:pt modelId="{85901E70-BB49-4DA9-833B-532972A8FF57}" type="sibTrans" cxnId="{8205BD28-8114-42AF-9974-E34CEA695F31}">
      <dgm:prSet/>
      <dgm:spPr/>
      <dgm:t>
        <a:bodyPr/>
        <a:lstStyle/>
        <a:p>
          <a:endParaRPr lang="zh-TW" altLang="en-US"/>
        </a:p>
      </dgm:t>
    </dgm:pt>
    <dgm:pt modelId="{7D15803F-BFA3-4B68-B14F-37DEE909BB13}">
      <dgm:prSet phldrT="[文字]"/>
      <dgm:spPr/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1</a:t>
          </a:r>
          <a:endParaRPr lang="zh-TW" altLang="en-US" dirty="0">
            <a:solidFill>
              <a:schemeClr val="tx1"/>
            </a:solidFill>
          </a:endParaRPr>
        </a:p>
      </dgm:t>
    </dgm:pt>
    <dgm:pt modelId="{88FD502E-C35F-441E-A20F-0D483AC7C44D}" type="parTrans" cxnId="{631CA0BB-9317-4A52-A3FA-B8551727F99B}">
      <dgm:prSet/>
      <dgm:spPr/>
      <dgm:t>
        <a:bodyPr/>
        <a:lstStyle/>
        <a:p>
          <a:endParaRPr lang="zh-TW" altLang="en-US"/>
        </a:p>
      </dgm:t>
    </dgm:pt>
    <dgm:pt modelId="{871EB7CB-3BEB-4DF2-B994-B46C47F83762}" type="sibTrans" cxnId="{631CA0BB-9317-4A52-A3FA-B8551727F99B}">
      <dgm:prSet/>
      <dgm:spPr/>
      <dgm:t>
        <a:bodyPr/>
        <a:lstStyle/>
        <a:p>
          <a:endParaRPr lang="zh-TW" altLang="en-US"/>
        </a:p>
      </dgm:t>
    </dgm:pt>
    <dgm:pt modelId="{758AB4F0-1020-4911-9078-B06E7F267E41}" type="pres">
      <dgm:prSet presAssocID="{18F50555-A498-46BB-99AE-C84F922DE79E}" presName="Name0" presStyleCnt="0">
        <dgm:presLayoutVars>
          <dgm:dir/>
          <dgm:resizeHandles val="exact"/>
        </dgm:presLayoutVars>
      </dgm:prSet>
      <dgm:spPr/>
    </dgm:pt>
    <dgm:pt modelId="{B8C55043-71F4-4CD6-9AE2-30328D2D6A7C}" type="pres">
      <dgm:prSet presAssocID="{9D425917-E3E9-49BB-ACEA-BB2FD918B042}" presName="node" presStyleLbl="node1" presStyleIdx="0" presStyleCnt="3">
        <dgm:presLayoutVars>
          <dgm:bulletEnabled val="1"/>
        </dgm:presLayoutVars>
      </dgm:prSet>
      <dgm:spPr/>
    </dgm:pt>
    <dgm:pt modelId="{D5CB8AEC-4E5E-4190-B2D1-D24351D05203}" type="pres">
      <dgm:prSet presAssocID="{A25C03BD-8620-4329-9F1D-8B275F2A50CF}" presName="sibTrans" presStyleLbl="sibTrans2D1" presStyleIdx="0" presStyleCnt="2"/>
      <dgm:spPr/>
    </dgm:pt>
    <dgm:pt modelId="{F0D88510-824E-4E71-8481-C3BF527AEECB}" type="pres">
      <dgm:prSet presAssocID="{A25C03BD-8620-4329-9F1D-8B275F2A50CF}" presName="connectorText" presStyleLbl="sibTrans2D1" presStyleIdx="0" presStyleCnt="2"/>
      <dgm:spPr/>
    </dgm:pt>
    <dgm:pt modelId="{C6DB8189-CC64-4972-8D24-8D1263757CFE}" type="pres">
      <dgm:prSet presAssocID="{78D89958-AC59-4623-BAD4-E01551916DE7}" presName="node" presStyleLbl="node1" presStyleIdx="1" presStyleCnt="3">
        <dgm:presLayoutVars>
          <dgm:bulletEnabled val="1"/>
        </dgm:presLayoutVars>
      </dgm:prSet>
      <dgm:spPr/>
    </dgm:pt>
    <dgm:pt modelId="{A9F41B04-DA58-4556-8A3D-8B19F1B9CABB}" type="pres">
      <dgm:prSet presAssocID="{85901E70-BB49-4DA9-833B-532972A8FF57}" presName="sibTrans" presStyleLbl="sibTrans2D1" presStyleIdx="1" presStyleCnt="2"/>
      <dgm:spPr/>
    </dgm:pt>
    <dgm:pt modelId="{2219CA57-9582-4654-8084-C27FBB8F461E}" type="pres">
      <dgm:prSet presAssocID="{85901E70-BB49-4DA9-833B-532972A8FF57}" presName="connectorText" presStyleLbl="sibTrans2D1" presStyleIdx="1" presStyleCnt="2"/>
      <dgm:spPr/>
    </dgm:pt>
    <dgm:pt modelId="{F6AE976A-89E4-4581-A768-E036D1D43632}" type="pres">
      <dgm:prSet presAssocID="{7D15803F-BFA3-4B68-B14F-37DEE909BB13}" presName="node" presStyleLbl="node1" presStyleIdx="2" presStyleCnt="3">
        <dgm:presLayoutVars>
          <dgm:bulletEnabled val="1"/>
        </dgm:presLayoutVars>
      </dgm:prSet>
      <dgm:spPr/>
    </dgm:pt>
  </dgm:ptLst>
  <dgm:cxnLst>
    <dgm:cxn modelId="{5C351615-B869-4740-9BA0-F020C8BFFB97}" srcId="{18F50555-A498-46BB-99AE-C84F922DE79E}" destId="{9D425917-E3E9-49BB-ACEA-BB2FD918B042}" srcOrd="0" destOrd="0" parTransId="{DE5E902F-E75D-4E7C-A3C0-AB174D35D3AF}" sibTransId="{A25C03BD-8620-4329-9F1D-8B275F2A50CF}"/>
    <dgm:cxn modelId="{F1718620-2857-4E87-9635-8A2BE51C40C5}" type="presOf" srcId="{78D89958-AC59-4623-BAD4-E01551916DE7}" destId="{C6DB8189-CC64-4972-8D24-8D1263757CFE}" srcOrd="0" destOrd="0" presId="urn:microsoft.com/office/officeart/2005/8/layout/process1"/>
    <dgm:cxn modelId="{8205BD28-8114-42AF-9974-E34CEA695F31}" srcId="{18F50555-A498-46BB-99AE-C84F922DE79E}" destId="{78D89958-AC59-4623-BAD4-E01551916DE7}" srcOrd="1" destOrd="0" parTransId="{B63A943A-98F5-4C3B-9ED5-B9019C3567A4}" sibTransId="{85901E70-BB49-4DA9-833B-532972A8FF57}"/>
    <dgm:cxn modelId="{11B0972C-DD2D-4594-ABBE-B83AC395BDC2}" type="presOf" srcId="{7D15803F-BFA3-4B68-B14F-37DEE909BB13}" destId="{F6AE976A-89E4-4581-A768-E036D1D43632}" srcOrd="0" destOrd="0" presId="urn:microsoft.com/office/officeart/2005/8/layout/process1"/>
    <dgm:cxn modelId="{8930B12F-18EE-403E-A1C8-F7DC4EE74A84}" type="presOf" srcId="{A25C03BD-8620-4329-9F1D-8B275F2A50CF}" destId="{D5CB8AEC-4E5E-4190-B2D1-D24351D05203}" srcOrd="0" destOrd="0" presId="urn:microsoft.com/office/officeart/2005/8/layout/process1"/>
    <dgm:cxn modelId="{D4377F62-4E38-457A-B160-F71491D35006}" type="presOf" srcId="{85901E70-BB49-4DA9-833B-532972A8FF57}" destId="{A9F41B04-DA58-4556-8A3D-8B19F1B9CABB}" srcOrd="0" destOrd="0" presId="urn:microsoft.com/office/officeart/2005/8/layout/process1"/>
    <dgm:cxn modelId="{5434034B-B02A-49A2-AEFE-8D4471211124}" type="presOf" srcId="{85901E70-BB49-4DA9-833B-532972A8FF57}" destId="{2219CA57-9582-4654-8084-C27FBB8F461E}" srcOrd="1" destOrd="0" presId="urn:microsoft.com/office/officeart/2005/8/layout/process1"/>
    <dgm:cxn modelId="{F80E5A6B-E131-4D98-BEB3-40432C13C4DC}" type="presOf" srcId="{18F50555-A498-46BB-99AE-C84F922DE79E}" destId="{758AB4F0-1020-4911-9078-B06E7F267E41}" srcOrd="0" destOrd="0" presId="urn:microsoft.com/office/officeart/2005/8/layout/process1"/>
    <dgm:cxn modelId="{D65A5E57-F2F0-4741-AC00-3BF0D2FB97C6}" type="presOf" srcId="{A25C03BD-8620-4329-9F1D-8B275F2A50CF}" destId="{F0D88510-824E-4E71-8481-C3BF527AEECB}" srcOrd="1" destOrd="0" presId="urn:microsoft.com/office/officeart/2005/8/layout/process1"/>
    <dgm:cxn modelId="{631CA0BB-9317-4A52-A3FA-B8551727F99B}" srcId="{18F50555-A498-46BB-99AE-C84F922DE79E}" destId="{7D15803F-BFA3-4B68-B14F-37DEE909BB13}" srcOrd="2" destOrd="0" parTransId="{88FD502E-C35F-441E-A20F-0D483AC7C44D}" sibTransId="{871EB7CB-3BEB-4DF2-B994-B46C47F83762}"/>
    <dgm:cxn modelId="{8D5E07DA-E34B-4345-A93F-671546E41808}" type="presOf" srcId="{9D425917-E3E9-49BB-ACEA-BB2FD918B042}" destId="{B8C55043-71F4-4CD6-9AE2-30328D2D6A7C}" srcOrd="0" destOrd="0" presId="urn:microsoft.com/office/officeart/2005/8/layout/process1"/>
    <dgm:cxn modelId="{3E79927E-9AE4-4A0E-AA7A-E9001F171915}" type="presParOf" srcId="{758AB4F0-1020-4911-9078-B06E7F267E41}" destId="{B8C55043-71F4-4CD6-9AE2-30328D2D6A7C}" srcOrd="0" destOrd="0" presId="urn:microsoft.com/office/officeart/2005/8/layout/process1"/>
    <dgm:cxn modelId="{544272D1-E0B9-4486-9031-D4B3C680ECF8}" type="presParOf" srcId="{758AB4F0-1020-4911-9078-B06E7F267E41}" destId="{D5CB8AEC-4E5E-4190-B2D1-D24351D05203}" srcOrd="1" destOrd="0" presId="urn:microsoft.com/office/officeart/2005/8/layout/process1"/>
    <dgm:cxn modelId="{A6232AC9-6A38-4A4E-A7B3-90109D42F05A}" type="presParOf" srcId="{D5CB8AEC-4E5E-4190-B2D1-D24351D05203}" destId="{F0D88510-824E-4E71-8481-C3BF527AEECB}" srcOrd="0" destOrd="0" presId="urn:microsoft.com/office/officeart/2005/8/layout/process1"/>
    <dgm:cxn modelId="{E916857F-B2CA-4EF6-B4FC-086973C267D3}" type="presParOf" srcId="{758AB4F0-1020-4911-9078-B06E7F267E41}" destId="{C6DB8189-CC64-4972-8D24-8D1263757CFE}" srcOrd="2" destOrd="0" presId="urn:microsoft.com/office/officeart/2005/8/layout/process1"/>
    <dgm:cxn modelId="{1AD6D17B-2E36-45DC-A475-CB8292277B1E}" type="presParOf" srcId="{758AB4F0-1020-4911-9078-B06E7F267E41}" destId="{A9F41B04-DA58-4556-8A3D-8B19F1B9CABB}" srcOrd="3" destOrd="0" presId="urn:microsoft.com/office/officeart/2005/8/layout/process1"/>
    <dgm:cxn modelId="{BC775C46-1BD2-4638-BC92-9B3A13FF5E88}" type="presParOf" srcId="{A9F41B04-DA58-4556-8A3D-8B19F1B9CABB}" destId="{2219CA57-9582-4654-8084-C27FBB8F461E}" srcOrd="0" destOrd="0" presId="urn:microsoft.com/office/officeart/2005/8/layout/process1"/>
    <dgm:cxn modelId="{3EE6A4CE-5B18-413E-A383-781B4DF10FA1}" type="presParOf" srcId="{758AB4F0-1020-4911-9078-B06E7F267E41}" destId="{F6AE976A-89E4-4581-A768-E036D1D4363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F50555-A498-46BB-99AE-C84F922DE79E}" type="doc">
      <dgm:prSet loTypeId="urn:microsoft.com/office/officeart/2005/8/layout/process1" loCatId="process" qsTypeId="urn:microsoft.com/office/officeart/2005/8/quickstyle/simple1" qsCatId="simple" csTypeId="urn:microsoft.com/office/officeart/2005/8/colors/colorful3" csCatId="colorful" phldr="1"/>
      <dgm:spPr/>
    </dgm:pt>
    <dgm:pt modelId="{9D425917-E3E9-49BB-ACEA-BB2FD918B042}">
      <dgm:prSet phldrT="[文字]"/>
      <dgm:spPr/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PRIME</a:t>
          </a:r>
          <a:endParaRPr lang="zh-TW" altLang="en-US" dirty="0">
            <a:solidFill>
              <a:schemeClr val="tx1"/>
            </a:solidFill>
          </a:endParaRPr>
        </a:p>
      </dgm:t>
    </dgm:pt>
    <dgm:pt modelId="{DE5E902F-E75D-4E7C-A3C0-AB174D35D3AF}" type="parTrans" cxnId="{5C351615-B869-4740-9BA0-F020C8BFFB97}">
      <dgm:prSet/>
      <dgm:spPr/>
      <dgm:t>
        <a:bodyPr/>
        <a:lstStyle/>
        <a:p>
          <a:endParaRPr lang="zh-TW" altLang="en-US"/>
        </a:p>
      </dgm:t>
    </dgm:pt>
    <dgm:pt modelId="{A25C03BD-8620-4329-9F1D-8B275F2A50CF}" type="sibTrans" cxnId="{5C351615-B869-4740-9BA0-F020C8BFFB97}">
      <dgm:prSet/>
      <dgm:spPr/>
      <dgm:t>
        <a:bodyPr/>
        <a:lstStyle/>
        <a:p>
          <a:endParaRPr lang="zh-TW" altLang="en-US"/>
        </a:p>
      </dgm:t>
    </dgm:pt>
    <dgm:pt modelId="{78D89958-AC59-4623-BAD4-E01551916DE7}">
      <dgm:prSet phldrT="[文字]"/>
      <dgm:spPr>
        <a:solidFill>
          <a:srgbClr val="A5A5A5"/>
        </a:solidFill>
      </dgm:spPr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PRIME</a:t>
          </a:r>
          <a:endParaRPr lang="zh-TW" altLang="en-US" dirty="0">
            <a:solidFill>
              <a:schemeClr val="tx1"/>
            </a:solidFill>
          </a:endParaRPr>
        </a:p>
      </dgm:t>
    </dgm:pt>
    <dgm:pt modelId="{B63A943A-98F5-4C3B-9ED5-B9019C3567A4}" type="parTrans" cxnId="{8205BD28-8114-42AF-9974-E34CEA695F31}">
      <dgm:prSet/>
      <dgm:spPr/>
      <dgm:t>
        <a:bodyPr/>
        <a:lstStyle/>
        <a:p>
          <a:endParaRPr lang="zh-TW" altLang="en-US"/>
        </a:p>
      </dgm:t>
    </dgm:pt>
    <dgm:pt modelId="{85901E70-BB49-4DA9-833B-532972A8FF57}" type="sibTrans" cxnId="{8205BD28-8114-42AF-9974-E34CEA695F31}">
      <dgm:prSet/>
      <dgm:spPr>
        <a:solidFill>
          <a:srgbClr val="A5A5A5"/>
        </a:solidFill>
      </dgm:spPr>
      <dgm:t>
        <a:bodyPr/>
        <a:lstStyle/>
        <a:p>
          <a:endParaRPr lang="zh-TW" altLang="en-US"/>
        </a:p>
      </dgm:t>
    </dgm:pt>
    <dgm:pt modelId="{7D15803F-BFA3-4B68-B14F-37DEE909BB13}">
      <dgm:prSet phldrT="[文字]"/>
      <dgm:spPr>
        <a:solidFill>
          <a:srgbClr val="A5A5A5"/>
        </a:solidFill>
      </dgm:spPr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5</a:t>
          </a:r>
          <a:endParaRPr lang="zh-TW" altLang="en-US" dirty="0">
            <a:solidFill>
              <a:schemeClr val="tx1"/>
            </a:solidFill>
          </a:endParaRPr>
        </a:p>
      </dgm:t>
    </dgm:pt>
    <dgm:pt modelId="{88FD502E-C35F-441E-A20F-0D483AC7C44D}" type="parTrans" cxnId="{631CA0BB-9317-4A52-A3FA-B8551727F99B}">
      <dgm:prSet/>
      <dgm:spPr/>
      <dgm:t>
        <a:bodyPr/>
        <a:lstStyle/>
        <a:p>
          <a:endParaRPr lang="zh-TW" altLang="en-US"/>
        </a:p>
      </dgm:t>
    </dgm:pt>
    <dgm:pt modelId="{871EB7CB-3BEB-4DF2-B994-B46C47F83762}" type="sibTrans" cxnId="{631CA0BB-9317-4A52-A3FA-B8551727F99B}">
      <dgm:prSet/>
      <dgm:spPr/>
      <dgm:t>
        <a:bodyPr/>
        <a:lstStyle/>
        <a:p>
          <a:endParaRPr lang="zh-TW" altLang="en-US"/>
        </a:p>
      </dgm:t>
    </dgm:pt>
    <dgm:pt modelId="{758AB4F0-1020-4911-9078-B06E7F267E41}" type="pres">
      <dgm:prSet presAssocID="{18F50555-A498-46BB-99AE-C84F922DE79E}" presName="Name0" presStyleCnt="0">
        <dgm:presLayoutVars>
          <dgm:dir/>
          <dgm:resizeHandles val="exact"/>
        </dgm:presLayoutVars>
      </dgm:prSet>
      <dgm:spPr/>
    </dgm:pt>
    <dgm:pt modelId="{B8C55043-71F4-4CD6-9AE2-30328D2D6A7C}" type="pres">
      <dgm:prSet presAssocID="{9D425917-E3E9-49BB-ACEA-BB2FD918B042}" presName="node" presStyleLbl="node1" presStyleIdx="0" presStyleCnt="3">
        <dgm:presLayoutVars>
          <dgm:bulletEnabled val="1"/>
        </dgm:presLayoutVars>
      </dgm:prSet>
      <dgm:spPr/>
    </dgm:pt>
    <dgm:pt modelId="{D5CB8AEC-4E5E-4190-B2D1-D24351D05203}" type="pres">
      <dgm:prSet presAssocID="{A25C03BD-8620-4329-9F1D-8B275F2A50CF}" presName="sibTrans" presStyleLbl="sibTrans2D1" presStyleIdx="0" presStyleCnt="2"/>
      <dgm:spPr/>
    </dgm:pt>
    <dgm:pt modelId="{F0D88510-824E-4E71-8481-C3BF527AEECB}" type="pres">
      <dgm:prSet presAssocID="{A25C03BD-8620-4329-9F1D-8B275F2A50CF}" presName="connectorText" presStyleLbl="sibTrans2D1" presStyleIdx="0" presStyleCnt="2"/>
      <dgm:spPr/>
    </dgm:pt>
    <dgm:pt modelId="{C6DB8189-CC64-4972-8D24-8D1263757CFE}" type="pres">
      <dgm:prSet presAssocID="{78D89958-AC59-4623-BAD4-E01551916DE7}" presName="node" presStyleLbl="node1" presStyleIdx="1" presStyleCnt="3">
        <dgm:presLayoutVars>
          <dgm:bulletEnabled val="1"/>
        </dgm:presLayoutVars>
      </dgm:prSet>
      <dgm:spPr/>
    </dgm:pt>
    <dgm:pt modelId="{A9F41B04-DA58-4556-8A3D-8B19F1B9CABB}" type="pres">
      <dgm:prSet presAssocID="{85901E70-BB49-4DA9-833B-532972A8FF57}" presName="sibTrans" presStyleLbl="sibTrans2D1" presStyleIdx="1" presStyleCnt="2"/>
      <dgm:spPr/>
    </dgm:pt>
    <dgm:pt modelId="{2219CA57-9582-4654-8084-C27FBB8F461E}" type="pres">
      <dgm:prSet presAssocID="{85901E70-BB49-4DA9-833B-532972A8FF57}" presName="connectorText" presStyleLbl="sibTrans2D1" presStyleIdx="1" presStyleCnt="2"/>
      <dgm:spPr/>
    </dgm:pt>
    <dgm:pt modelId="{F6AE976A-89E4-4581-A768-E036D1D43632}" type="pres">
      <dgm:prSet presAssocID="{7D15803F-BFA3-4B68-B14F-37DEE909BB13}" presName="node" presStyleLbl="node1" presStyleIdx="2" presStyleCnt="3">
        <dgm:presLayoutVars>
          <dgm:bulletEnabled val="1"/>
        </dgm:presLayoutVars>
      </dgm:prSet>
      <dgm:spPr/>
    </dgm:pt>
  </dgm:ptLst>
  <dgm:cxnLst>
    <dgm:cxn modelId="{5C351615-B869-4740-9BA0-F020C8BFFB97}" srcId="{18F50555-A498-46BB-99AE-C84F922DE79E}" destId="{9D425917-E3E9-49BB-ACEA-BB2FD918B042}" srcOrd="0" destOrd="0" parTransId="{DE5E902F-E75D-4E7C-A3C0-AB174D35D3AF}" sibTransId="{A25C03BD-8620-4329-9F1D-8B275F2A50CF}"/>
    <dgm:cxn modelId="{F1718620-2857-4E87-9635-8A2BE51C40C5}" type="presOf" srcId="{78D89958-AC59-4623-BAD4-E01551916DE7}" destId="{C6DB8189-CC64-4972-8D24-8D1263757CFE}" srcOrd="0" destOrd="0" presId="urn:microsoft.com/office/officeart/2005/8/layout/process1"/>
    <dgm:cxn modelId="{8205BD28-8114-42AF-9974-E34CEA695F31}" srcId="{18F50555-A498-46BB-99AE-C84F922DE79E}" destId="{78D89958-AC59-4623-BAD4-E01551916DE7}" srcOrd="1" destOrd="0" parTransId="{B63A943A-98F5-4C3B-9ED5-B9019C3567A4}" sibTransId="{85901E70-BB49-4DA9-833B-532972A8FF57}"/>
    <dgm:cxn modelId="{11B0972C-DD2D-4594-ABBE-B83AC395BDC2}" type="presOf" srcId="{7D15803F-BFA3-4B68-B14F-37DEE909BB13}" destId="{F6AE976A-89E4-4581-A768-E036D1D43632}" srcOrd="0" destOrd="0" presId="urn:microsoft.com/office/officeart/2005/8/layout/process1"/>
    <dgm:cxn modelId="{8930B12F-18EE-403E-A1C8-F7DC4EE74A84}" type="presOf" srcId="{A25C03BD-8620-4329-9F1D-8B275F2A50CF}" destId="{D5CB8AEC-4E5E-4190-B2D1-D24351D05203}" srcOrd="0" destOrd="0" presId="urn:microsoft.com/office/officeart/2005/8/layout/process1"/>
    <dgm:cxn modelId="{D4377F62-4E38-457A-B160-F71491D35006}" type="presOf" srcId="{85901E70-BB49-4DA9-833B-532972A8FF57}" destId="{A9F41B04-DA58-4556-8A3D-8B19F1B9CABB}" srcOrd="0" destOrd="0" presId="urn:microsoft.com/office/officeart/2005/8/layout/process1"/>
    <dgm:cxn modelId="{5434034B-B02A-49A2-AEFE-8D4471211124}" type="presOf" srcId="{85901E70-BB49-4DA9-833B-532972A8FF57}" destId="{2219CA57-9582-4654-8084-C27FBB8F461E}" srcOrd="1" destOrd="0" presId="urn:microsoft.com/office/officeart/2005/8/layout/process1"/>
    <dgm:cxn modelId="{F80E5A6B-E131-4D98-BEB3-40432C13C4DC}" type="presOf" srcId="{18F50555-A498-46BB-99AE-C84F922DE79E}" destId="{758AB4F0-1020-4911-9078-B06E7F267E41}" srcOrd="0" destOrd="0" presId="urn:microsoft.com/office/officeart/2005/8/layout/process1"/>
    <dgm:cxn modelId="{D65A5E57-F2F0-4741-AC00-3BF0D2FB97C6}" type="presOf" srcId="{A25C03BD-8620-4329-9F1D-8B275F2A50CF}" destId="{F0D88510-824E-4E71-8481-C3BF527AEECB}" srcOrd="1" destOrd="0" presId="urn:microsoft.com/office/officeart/2005/8/layout/process1"/>
    <dgm:cxn modelId="{631CA0BB-9317-4A52-A3FA-B8551727F99B}" srcId="{18F50555-A498-46BB-99AE-C84F922DE79E}" destId="{7D15803F-BFA3-4B68-B14F-37DEE909BB13}" srcOrd="2" destOrd="0" parTransId="{88FD502E-C35F-441E-A20F-0D483AC7C44D}" sibTransId="{871EB7CB-3BEB-4DF2-B994-B46C47F83762}"/>
    <dgm:cxn modelId="{8D5E07DA-E34B-4345-A93F-671546E41808}" type="presOf" srcId="{9D425917-E3E9-49BB-ACEA-BB2FD918B042}" destId="{B8C55043-71F4-4CD6-9AE2-30328D2D6A7C}" srcOrd="0" destOrd="0" presId="urn:microsoft.com/office/officeart/2005/8/layout/process1"/>
    <dgm:cxn modelId="{3E79927E-9AE4-4A0E-AA7A-E9001F171915}" type="presParOf" srcId="{758AB4F0-1020-4911-9078-B06E7F267E41}" destId="{B8C55043-71F4-4CD6-9AE2-30328D2D6A7C}" srcOrd="0" destOrd="0" presId="urn:microsoft.com/office/officeart/2005/8/layout/process1"/>
    <dgm:cxn modelId="{544272D1-E0B9-4486-9031-D4B3C680ECF8}" type="presParOf" srcId="{758AB4F0-1020-4911-9078-B06E7F267E41}" destId="{D5CB8AEC-4E5E-4190-B2D1-D24351D05203}" srcOrd="1" destOrd="0" presId="urn:microsoft.com/office/officeart/2005/8/layout/process1"/>
    <dgm:cxn modelId="{A6232AC9-6A38-4A4E-A7B3-90109D42F05A}" type="presParOf" srcId="{D5CB8AEC-4E5E-4190-B2D1-D24351D05203}" destId="{F0D88510-824E-4E71-8481-C3BF527AEECB}" srcOrd="0" destOrd="0" presId="urn:microsoft.com/office/officeart/2005/8/layout/process1"/>
    <dgm:cxn modelId="{E916857F-B2CA-4EF6-B4FC-086973C267D3}" type="presParOf" srcId="{758AB4F0-1020-4911-9078-B06E7F267E41}" destId="{C6DB8189-CC64-4972-8D24-8D1263757CFE}" srcOrd="2" destOrd="0" presId="urn:microsoft.com/office/officeart/2005/8/layout/process1"/>
    <dgm:cxn modelId="{1AD6D17B-2E36-45DC-A475-CB8292277B1E}" type="presParOf" srcId="{758AB4F0-1020-4911-9078-B06E7F267E41}" destId="{A9F41B04-DA58-4556-8A3D-8B19F1B9CABB}" srcOrd="3" destOrd="0" presId="urn:microsoft.com/office/officeart/2005/8/layout/process1"/>
    <dgm:cxn modelId="{BC775C46-1BD2-4638-BC92-9B3A13FF5E88}" type="presParOf" srcId="{A9F41B04-DA58-4556-8A3D-8B19F1B9CABB}" destId="{2219CA57-9582-4654-8084-C27FBB8F461E}" srcOrd="0" destOrd="0" presId="urn:microsoft.com/office/officeart/2005/8/layout/process1"/>
    <dgm:cxn modelId="{3EE6A4CE-5B18-413E-A383-781B4DF10FA1}" type="presParOf" srcId="{758AB4F0-1020-4911-9078-B06E7F267E41}" destId="{F6AE976A-89E4-4581-A768-E036D1D4363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8F50555-A498-46BB-99AE-C84F922DE79E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9D425917-E3E9-49BB-ACEA-BB2FD918B042}">
      <dgm:prSet phldrT="[文字]"/>
      <dgm:spPr/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BABBABABBABBA</a:t>
          </a:r>
          <a:endParaRPr lang="zh-TW" altLang="en-US" dirty="0">
            <a:solidFill>
              <a:schemeClr val="tx1"/>
            </a:solidFill>
          </a:endParaRPr>
        </a:p>
      </dgm:t>
    </dgm:pt>
    <dgm:pt modelId="{DE5E902F-E75D-4E7C-A3C0-AB174D35D3AF}" type="parTrans" cxnId="{5C351615-B869-4740-9BA0-F020C8BFFB97}">
      <dgm:prSet/>
      <dgm:spPr/>
      <dgm:t>
        <a:bodyPr/>
        <a:lstStyle/>
        <a:p>
          <a:endParaRPr lang="zh-TW" altLang="en-US"/>
        </a:p>
      </dgm:t>
    </dgm:pt>
    <dgm:pt modelId="{A25C03BD-8620-4329-9F1D-8B275F2A50CF}" type="sibTrans" cxnId="{5C351615-B869-4740-9BA0-F020C8BFFB97}">
      <dgm:prSet/>
      <dgm:spPr/>
      <dgm:t>
        <a:bodyPr/>
        <a:lstStyle/>
        <a:p>
          <a:endParaRPr lang="zh-TW" alt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78D89958-AC59-4623-BAD4-E01551916DE7}">
          <dgm:prSet phldrT="[文字]"/>
          <dgm:spPr>
            <a:solidFill>
              <a:srgbClr val="FFC000"/>
            </a:solidFill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US" altLang="zh-TW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TW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𝐵𝐴𝐵</m:t>
                            </m:r>
                          </m:e>
                        </m:d>
                      </m:e>
                      <m:sup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altLang="zh-TW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TW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  <m:sSup>
                              <m:sSupPr>
                                <m:ctrlPr>
                                  <a:rPr lang="en-US" altLang="zh-TW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zh-TW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altLang="zh-TW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m:oMathPara>
              </a14:m>
              <a:endParaRPr lang="zh-TW" altLang="en-US" dirty="0">
                <a:solidFill>
                  <a:schemeClr val="tx1"/>
                </a:solidFill>
              </a:endParaRPr>
            </a:p>
          </dgm:t>
        </dgm:pt>
      </mc:Choice>
      <mc:Fallback>
        <dgm:pt modelId="{78D89958-AC59-4623-BAD4-E01551916DE7}">
          <dgm:prSet phldrT="[文字]"/>
          <dgm:spPr>
            <a:solidFill>
              <a:srgbClr val="FFC000"/>
            </a:solidFill>
          </dgm:spPr>
          <dgm:t>
            <a:bodyPr/>
            <a:lstStyle/>
            <a:p>
              <a:pPr/>
              <a:r>
                <a:rPr lang="en-US" altLang="zh-TW" i="0">
                  <a:solidFill>
                    <a:schemeClr val="tx1"/>
                  </a:solidFill>
                  <a:latin typeface="Cambria Math" panose="02040503050406030204" pitchFamily="18" charset="0"/>
                </a:rPr>
                <a:t>(</a:t>
              </a:r>
              <a:r>
                <a:rPr lang="en-US" altLang="zh-TW" b="0" i="0">
                  <a:solidFill>
                    <a:schemeClr val="tx1"/>
                  </a:solidFill>
                  <a:latin typeface="Cambria Math" panose="02040503050406030204" pitchFamily="18" charset="0"/>
                </a:rPr>
                <a:t>𝐵𝐴𝐵)^2 </a:t>
              </a:r>
              <a:r>
                <a:rPr lang="en-US" altLang="zh-TW" i="0">
                  <a:solidFill>
                    <a:schemeClr val="tx1"/>
                  </a:solidFill>
                  <a:latin typeface="Cambria Math" panose="02040503050406030204" pitchFamily="18" charset="0"/>
                </a:rPr>
                <a:t>(</a:t>
              </a:r>
              <a:r>
                <a:rPr lang="en-US" altLang="zh-TW" b="0" i="0">
                  <a:solidFill>
                    <a:schemeClr val="tx1"/>
                  </a:solidFill>
                  <a:latin typeface="Cambria Math" panose="02040503050406030204" pitchFamily="18" charset="0"/>
                </a:rPr>
                <a:t>𝐴(𝐵)^2 )^2 𝐴</a:t>
              </a:r>
              <a:endParaRPr lang="zh-TW" altLang="en-US" dirty="0">
                <a:solidFill>
                  <a:schemeClr val="tx1"/>
                </a:solidFill>
              </a:endParaRPr>
            </a:p>
          </dgm:t>
        </dgm:pt>
      </mc:Fallback>
    </mc:AlternateContent>
    <dgm:pt modelId="{B63A943A-98F5-4C3B-9ED5-B9019C3567A4}" type="parTrans" cxnId="{8205BD28-8114-42AF-9974-E34CEA695F31}">
      <dgm:prSet/>
      <dgm:spPr/>
      <dgm:t>
        <a:bodyPr/>
        <a:lstStyle/>
        <a:p>
          <a:endParaRPr lang="zh-TW" altLang="en-US"/>
        </a:p>
      </dgm:t>
    </dgm:pt>
    <dgm:pt modelId="{85901E70-BB49-4DA9-833B-532972A8FF57}" type="sibTrans" cxnId="{8205BD28-8114-42AF-9974-E34CEA695F31}">
      <dgm:prSet/>
      <dgm:spPr>
        <a:solidFill>
          <a:srgbClr val="FFC000"/>
        </a:solidFill>
      </dgm:spPr>
      <dgm:t>
        <a:bodyPr/>
        <a:lstStyle/>
        <a:p>
          <a:endParaRPr lang="zh-TW" altLang="en-US"/>
        </a:p>
      </dgm:t>
    </dgm:pt>
    <dgm:pt modelId="{7D15803F-BFA3-4B68-B14F-37DEE909BB13}">
      <dgm:prSet phldrT="[文字]"/>
      <dgm:spPr>
        <a:solidFill>
          <a:srgbClr val="FFC000"/>
        </a:solidFill>
      </dgm:spPr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6</a:t>
          </a:r>
          <a:endParaRPr lang="zh-TW" altLang="en-US" dirty="0">
            <a:solidFill>
              <a:schemeClr val="tx1"/>
            </a:solidFill>
          </a:endParaRPr>
        </a:p>
      </dgm:t>
    </dgm:pt>
    <dgm:pt modelId="{88FD502E-C35F-441E-A20F-0D483AC7C44D}" type="parTrans" cxnId="{631CA0BB-9317-4A52-A3FA-B8551727F99B}">
      <dgm:prSet/>
      <dgm:spPr/>
      <dgm:t>
        <a:bodyPr/>
        <a:lstStyle/>
        <a:p>
          <a:endParaRPr lang="zh-TW" altLang="en-US"/>
        </a:p>
      </dgm:t>
    </dgm:pt>
    <dgm:pt modelId="{871EB7CB-3BEB-4DF2-B994-B46C47F83762}" type="sibTrans" cxnId="{631CA0BB-9317-4A52-A3FA-B8551727F99B}">
      <dgm:prSet/>
      <dgm:spPr/>
      <dgm:t>
        <a:bodyPr/>
        <a:lstStyle/>
        <a:p>
          <a:endParaRPr lang="zh-TW" altLang="en-US"/>
        </a:p>
      </dgm:t>
    </dgm:pt>
    <dgm:pt modelId="{758AB4F0-1020-4911-9078-B06E7F267E41}" type="pres">
      <dgm:prSet presAssocID="{18F50555-A498-46BB-99AE-C84F922DE79E}" presName="Name0" presStyleCnt="0">
        <dgm:presLayoutVars>
          <dgm:dir/>
          <dgm:resizeHandles val="exact"/>
        </dgm:presLayoutVars>
      </dgm:prSet>
      <dgm:spPr/>
    </dgm:pt>
    <dgm:pt modelId="{B8C55043-71F4-4CD6-9AE2-30328D2D6A7C}" type="pres">
      <dgm:prSet presAssocID="{9D425917-E3E9-49BB-ACEA-BB2FD918B042}" presName="node" presStyleLbl="node1" presStyleIdx="0" presStyleCnt="3">
        <dgm:presLayoutVars>
          <dgm:bulletEnabled val="1"/>
        </dgm:presLayoutVars>
      </dgm:prSet>
      <dgm:spPr/>
    </dgm:pt>
    <dgm:pt modelId="{D5CB8AEC-4E5E-4190-B2D1-D24351D05203}" type="pres">
      <dgm:prSet presAssocID="{A25C03BD-8620-4329-9F1D-8B275F2A50CF}" presName="sibTrans" presStyleLbl="sibTrans2D1" presStyleIdx="0" presStyleCnt="2"/>
      <dgm:spPr/>
    </dgm:pt>
    <dgm:pt modelId="{F0D88510-824E-4E71-8481-C3BF527AEECB}" type="pres">
      <dgm:prSet presAssocID="{A25C03BD-8620-4329-9F1D-8B275F2A50CF}" presName="connectorText" presStyleLbl="sibTrans2D1" presStyleIdx="0" presStyleCnt="2"/>
      <dgm:spPr/>
    </dgm:pt>
    <dgm:pt modelId="{C6DB8189-CC64-4972-8D24-8D1263757CFE}" type="pres">
      <dgm:prSet presAssocID="{78D89958-AC59-4623-BAD4-E01551916DE7}" presName="node" presStyleLbl="node1" presStyleIdx="1" presStyleCnt="3">
        <dgm:presLayoutVars>
          <dgm:bulletEnabled val="1"/>
        </dgm:presLayoutVars>
      </dgm:prSet>
      <dgm:spPr/>
    </dgm:pt>
    <dgm:pt modelId="{A9F41B04-DA58-4556-8A3D-8B19F1B9CABB}" type="pres">
      <dgm:prSet presAssocID="{85901E70-BB49-4DA9-833B-532972A8FF57}" presName="sibTrans" presStyleLbl="sibTrans2D1" presStyleIdx="1" presStyleCnt="2"/>
      <dgm:spPr/>
    </dgm:pt>
    <dgm:pt modelId="{2219CA57-9582-4654-8084-C27FBB8F461E}" type="pres">
      <dgm:prSet presAssocID="{85901E70-BB49-4DA9-833B-532972A8FF57}" presName="connectorText" presStyleLbl="sibTrans2D1" presStyleIdx="1" presStyleCnt="2"/>
      <dgm:spPr/>
    </dgm:pt>
    <dgm:pt modelId="{F6AE976A-89E4-4581-A768-E036D1D43632}" type="pres">
      <dgm:prSet presAssocID="{7D15803F-BFA3-4B68-B14F-37DEE909BB13}" presName="node" presStyleLbl="node1" presStyleIdx="2" presStyleCnt="3">
        <dgm:presLayoutVars>
          <dgm:bulletEnabled val="1"/>
        </dgm:presLayoutVars>
      </dgm:prSet>
      <dgm:spPr/>
    </dgm:pt>
  </dgm:ptLst>
  <dgm:cxnLst>
    <dgm:cxn modelId="{5C351615-B869-4740-9BA0-F020C8BFFB97}" srcId="{18F50555-A498-46BB-99AE-C84F922DE79E}" destId="{9D425917-E3E9-49BB-ACEA-BB2FD918B042}" srcOrd="0" destOrd="0" parTransId="{DE5E902F-E75D-4E7C-A3C0-AB174D35D3AF}" sibTransId="{A25C03BD-8620-4329-9F1D-8B275F2A50CF}"/>
    <dgm:cxn modelId="{F1718620-2857-4E87-9635-8A2BE51C40C5}" type="presOf" srcId="{78D89958-AC59-4623-BAD4-E01551916DE7}" destId="{C6DB8189-CC64-4972-8D24-8D1263757CFE}" srcOrd="0" destOrd="0" presId="urn:microsoft.com/office/officeart/2005/8/layout/process1"/>
    <dgm:cxn modelId="{8205BD28-8114-42AF-9974-E34CEA695F31}" srcId="{18F50555-A498-46BB-99AE-C84F922DE79E}" destId="{78D89958-AC59-4623-BAD4-E01551916DE7}" srcOrd="1" destOrd="0" parTransId="{B63A943A-98F5-4C3B-9ED5-B9019C3567A4}" sibTransId="{85901E70-BB49-4DA9-833B-532972A8FF57}"/>
    <dgm:cxn modelId="{11B0972C-DD2D-4594-ABBE-B83AC395BDC2}" type="presOf" srcId="{7D15803F-BFA3-4B68-B14F-37DEE909BB13}" destId="{F6AE976A-89E4-4581-A768-E036D1D43632}" srcOrd="0" destOrd="0" presId="urn:microsoft.com/office/officeart/2005/8/layout/process1"/>
    <dgm:cxn modelId="{8930B12F-18EE-403E-A1C8-F7DC4EE74A84}" type="presOf" srcId="{A25C03BD-8620-4329-9F1D-8B275F2A50CF}" destId="{D5CB8AEC-4E5E-4190-B2D1-D24351D05203}" srcOrd="0" destOrd="0" presId="urn:microsoft.com/office/officeart/2005/8/layout/process1"/>
    <dgm:cxn modelId="{D4377F62-4E38-457A-B160-F71491D35006}" type="presOf" srcId="{85901E70-BB49-4DA9-833B-532972A8FF57}" destId="{A9F41B04-DA58-4556-8A3D-8B19F1B9CABB}" srcOrd="0" destOrd="0" presId="urn:microsoft.com/office/officeart/2005/8/layout/process1"/>
    <dgm:cxn modelId="{5434034B-B02A-49A2-AEFE-8D4471211124}" type="presOf" srcId="{85901E70-BB49-4DA9-833B-532972A8FF57}" destId="{2219CA57-9582-4654-8084-C27FBB8F461E}" srcOrd="1" destOrd="0" presId="urn:microsoft.com/office/officeart/2005/8/layout/process1"/>
    <dgm:cxn modelId="{F80E5A6B-E131-4D98-BEB3-40432C13C4DC}" type="presOf" srcId="{18F50555-A498-46BB-99AE-C84F922DE79E}" destId="{758AB4F0-1020-4911-9078-B06E7F267E41}" srcOrd="0" destOrd="0" presId="urn:microsoft.com/office/officeart/2005/8/layout/process1"/>
    <dgm:cxn modelId="{D65A5E57-F2F0-4741-AC00-3BF0D2FB97C6}" type="presOf" srcId="{A25C03BD-8620-4329-9F1D-8B275F2A50CF}" destId="{F0D88510-824E-4E71-8481-C3BF527AEECB}" srcOrd="1" destOrd="0" presId="urn:microsoft.com/office/officeart/2005/8/layout/process1"/>
    <dgm:cxn modelId="{631CA0BB-9317-4A52-A3FA-B8551727F99B}" srcId="{18F50555-A498-46BB-99AE-C84F922DE79E}" destId="{7D15803F-BFA3-4B68-B14F-37DEE909BB13}" srcOrd="2" destOrd="0" parTransId="{88FD502E-C35F-441E-A20F-0D483AC7C44D}" sibTransId="{871EB7CB-3BEB-4DF2-B994-B46C47F83762}"/>
    <dgm:cxn modelId="{8D5E07DA-E34B-4345-A93F-671546E41808}" type="presOf" srcId="{9D425917-E3E9-49BB-ACEA-BB2FD918B042}" destId="{B8C55043-71F4-4CD6-9AE2-30328D2D6A7C}" srcOrd="0" destOrd="0" presId="urn:microsoft.com/office/officeart/2005/8/layout/process1"/>
    <dgm:cxn modelId="{3E79927E-9AE4-4A0E-AA7A-E9001F171915}" type="presParOf" srcId="{758AB4F0-1020-4911-9078-B06E7F267E41}" destId="{B8C55043-71F4-4CD6-9AE2-30328D2D6A7C}" srcOrd="0" destOrd="0" presId="urn:microsoft.com/office/officeart/2005/8/layout/process1"/>
    <dgm:cxn modelId="{544272D1-E0B9-4486-9031-D4B3C680ECF8}" type="presParOf" srcId="{758AB4F0-1020-4911-9078-B06E7F267E41}" destId="{D5CB8AEC-4E5E-4190-B2D1-D24351D05203}" srcOrd="1" destOrd="0" presId="urn:microsoft.com/office/officeart/2005/8/layout/process1"/>
    <dgm:cxn modelId="{A6232AC9-6A38-4A4E-A7B3-90109D42F05A}" type="presParOf" srcId="{D5CB8AEC-4E5E-4190-B2D1-D24351D05203}" destId="{F0D88510-824E-4E71-8481-C3BF527AEECB}" srcOrd="0" destOrd="0" presId="urn:microsoft.com/office/officeart/2005/8/layout/process1"/>
    <dgm:cxn modelId="{E916857F-B2CA-4EF6-B4FC-086973C267D3}" type="presParOf" srcId="{758AB4F0-1020-4911-9078-B06E7F267E41}" destId="{C6DB8189-CC64-4972-8D24-8D1263757CFE}" srcOrd="2" destOrd="0" presId="urn:microsoft.com/office/officeart/2005/8/layout/process1"/>
    <dgm:cxn modelId="{1AD6D17B-2E36-45DC-A475-CB8292277B1E}" type="presParOf" srcId="{758AB4F0-1020-4911-9078-B06E7F267E41}" destId="{A9F41B04-DA58-4556-8A3D-8B19F1B9CABB}" srcOrd="3" destOrd="0" presId="urn:microsoft.com/office/officeart/2005/8/layout/process1"/>
    <dgm:cxn modelId="{BC775C46-1BD2-4638-BC92-9B3A13FF5E88}" type="presParOf" srcId="{A9F41B04-DA58-4556-8A3D-8B19F1B9CABB}" destId="{2219CA57-9582-4654-8084-C27FBB8F461E}" srcOrd="0" destOrd="0" presId="urn:microsoft.com/office/officeart/2005/8/layout/process1"/>
    <dgm:cxn modelId="{3EE6A4CE-5B18-413E-A383-781B4DF10FA1}" type="presParOf" srcId="{758AB4F0-1020-4911-9078-B06E7F267E41}" destId="{F6AE976A-89E4-4581-A768-E036D1D4363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8F50555-A498-46BB-99AE-C84F922DE79E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9D425917-E3E9-49BB-ACEA-BB2FD918B042}">
      <dgm:prSet phldrT="[文字]"/>
      <dgm:spPr/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BABBABABBABBA</a:t>
          </a:r>
          <a:endParaRPr lang="zh-TW" altLang="en-US" dirty="0">
            <a:solidFill>
              <a:schemeClr val="tx1"/>
            </a:solidFill>
          </a:endParaRPr>
        </a:p>
      </dgm:t>
    </dgm:pt>
    <dgm:pt modelId="{DE5E902F-E75D-4E7C-A3C0-AB174D35D3AF}" type="parTrans" cxnId="{5C351615-B869-4740-9BA0-F020C8BFFB97}">
      <dgm:prSet/>
      <dgm:spPr/>
      <dgm:t>
        <a:bodyPr/>
        <a:lstStyle/>
        <a:p>
          <a:endParaRPr lang="zh-TW" altLang="en-US"/>
        </a:p>
      </dgm:t>
    </dgm:pt>
    <dgm:pt modelId="{A25C03BD-8620-4329-9F1D-8B275F2A50CF}" type="sibTrans" cxnId="{5C351615-B869-4740-9BA0-F020C8BFFB97}">
      <dgm:prSet/>
      <dgm:spPr/>
      <dgm:t>
        <a:bodyPr/>
        <a:lstStyle/>
        <a:p>
          <a:endParaRPr lang="zh-TW" altLang="en-US"/>
        </a:p>
      </dgm:t>
    </dgm:pt>
    <dgm:pt modelId="{78D89958-AC59-4623-BAD4-E01551916DE7}">
      <dgm:prSet phldrT="[文字]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zh-TW" altLang="en-US">
              <a:noFill/>
            </a:rPr>
            <a:t> </a:t>
          </a:r>
        </a:p>
      </dgm:t>
    </dgm:pt>
    <dgm:pt modelId="{B63A943A-98F5-4C3B-9ED5-B9019C3567A4}" type="parTrans" cxnId="{8205BD28-8114-42AF-9974-E34CEA695F31}">
      <dgm:prSet/>
      <dgm:spPr/>
      <dgm:t>
        <a:bodyPr/>
        <a:lstStyle/>
        <a:p>
          <a:endParaRPr lang="zh-TW" altLang="en-US"/>
        </a:p>
      </dgm:t>
    </dgm:pt>
    <dgm:pt modelId="{85901E70-BB49-4DA9-833B-532972A8FF57}" type="sibTrans" cxnId="{8205BD28-8114-42AF-9974-E34CEA695F31}">
      <dgm:prSet/>
      <dgm:spPr>
        <a:solidFill>
          <a:srgbClr val="FFC000"/>
        </a:solidFill>
      </dgm:spPr>
      <dgm:t>
        <a:bodyPr/>
        <a:lstStyle/>
        <a:p>
          <a:endParaRPr lang="zh-TW" altLang="en-US"/>
        </a:p>
      </dgm:t>
    </dgm:pt>
    <dgm:pt modelId="{7D15803F-BFA3-4B68-B14F-37DEE909BB13}">
      <dgm:prSet phldrT="[文字]"/>
      <dgm:spPr>
        <a:solidFill>
          <a:srgbClr val="FFC000"/>
        </a:solidFill>
      </dgm:spPr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6</a:t>
          </a:r>
          <a:endParaRPr lang="zh-TW" altLang="en-US" dirty="0">
            <a:solidFill>
              <a:schemeClr val="tx1"/>
            </a:solidFill>
          </a:endParaRPr>
        </a:p>
      </dgm:t>
    </dgm:pt>
    <dgm:pt modelId="{88FD502E-C35F-441E-A20F-0D483AC7C44D}" type="parTrans" cxnId="{631CA0BB-9317-4A52-A3FA-B8551727F99B}">
      <dgm:prSet/>
      <dgm:spPr/>
      <dgm:t>
        <a:bodyPr/>
        <a:lstStyle/>
        <a:p>
          <a:endParaRPr lang="zh-TW" altLang="en-US"/>
        </a:p>
      </dgm:t>
    </dgm:pt>
    <dgm:pt modelId="{871EB7CB-3BEB-4DF2-B994-B46C47F83762}" type="sibTrans" cxnId="{631CA0BB-9317-4A52-A3FA-B8551727F99B}">
      <dgm:prSet/>
      <dgm:spPr/>
      <dgm:t>
        <a:bodyPr/>
        <a:lstStyle/>
        <a:p>
          <a:endParaRPr lang="zh-TW" altLang="en-US"/>
        </a:p>
      </dgm:t>
    </dgm:pt>
    <dgm:pt modelId="{758AB4F0-1020-4911-9078-B06E7F267E41}" type="pres">
      <dgm:prSet presAssocID="{18F50555-A498-46BB-99AE-C84F922DE79E}" presName="Name0" presStyleCnt="0">
        <dgm:presLayoutVars>
          <dgm:dir/>
          <dgm:resizeHandles val="exact"/>
        </dgm:presLayoutVars>
      </dgm:prSet>
      <dgm:spPr/>
    </dgm:pt>
    <dgm:pt modelId="{B8C55043-71F4-4CD6-9AE2-30328D2D6A7C}" type="pres">
      <dgm:prSet presAssocID="{9D425917-E3E9-49BB-ACEA-BB2FD918B042}" presName="node" presStyleLbl="node1" presStyleIdx="0" presStyleCnt="3">
        <dgm:presLayoutVars>
          <dgm:bulletEnabled val="1"/>
        </dgm:presLayoutVars>
      </dgm:prSet>
      <dgm:spPr/>
    </dgm:pt>
    <dgm:pt modelId="{D5CB8AEC-4E5E-4190-B2D1-D24351D05203}" type="pres">
      <dgm:prSet presAssocID="{A25C03BD-8620-4329-9F1D-8B275F2A50CF}" presName="sibTrans" presStyleLbl="sibTrans2D1" presStyleIdx="0" presStyleCnt="2"/>
      <dgm:spPr/>
    </dgm:pt>
    <dgm:pt modelId="{F0D88510-824E-4E71-8481-C3BF527AEECB}" type="pres">
      <dgm:prSet presAssocID="{A25C03BD-8620-4329-9F1D-8B275F2A50CF}" presName="connectorText" presStyleLbl="sibTrans2D1" presStyleIdx="0" presStyleCnt="2"/>
      <dgm:spPr/>
    </dgm:pt>
    <dgm:pt modelId="{C6DB8189-CC64-4972-8D24-8D1263757CFE}" type="pres">
      <dgm:prSet presAssocID="{78D89958-AC59-4623-BAD4-E01551916DE7}" presName="node" presStyleLbl="node1" presStyleIdx="1" presStyleCnt="3">
        <dgm:presLayoutVars>
          <dgm:bulletEnabled val="1"/>
        </dgm:presLayoutVars>
      </dgm:prSet>
      <dgm:spPr/>
    </dgm:pt>
    <dgm:pt modelId="{A9F41B04-DA58-4556-8A3D-8B19F1B9CABB}" type="pres">
      <dgm:prSet presAssocID="{85901E70-BB49-4DA9-833B-532972A8FF57}" presName="sibTrans" presStyleLbl="sibTrans2D1" presStyleIdx="1" presStyleCnt="2"/>
      <dgm:spPr/>
    </dgm:pt>
    <dgm:pt modelId="{2219CA57-9582-4654-8084-C27FBB8F461E}" type="pres">
      <dgm:prSet presAssocID="{85901E70-BB49-4DA9-833B-532972A8FF57}" presName="connectorText" presStyleLbl="sibTrans2D1" presStyleIdx="1" presStyleCnt="2"/>
      <dgm:spPr/>
    </dgm:pt>
    <dgm:pt modelId="{F6AE976A-89E4-4581-A768-E036D1D43632}" type="pres">
      <dgm:prSet presAssocID="{7D15803F-BFA3-4B68-B14F-37DEE909BB13}" presName="node" presStyleLbl="node1" presStyleIdx="2" presStyleCnt="3">
        <dgm:presLayoutVars>
          <dgm:bulletEnabled val="1"/>
        </dgm:presLayoutVars>
      </dgm:prSet>
      <dgm:spPr/>
    </dgm:pt>
  </dgm:ptLst>
  <dgm:cxnLst>
    <dgm:cxn modelId="{5C351615-B869-4740-9BA0-F020C8BFFB97}" srcId="{18F50555-A498-46BB-99AE-C84F922DE79E}" destId="{9D425917-E3E9-49BB-ACEA-BB2FD918B042}" srcOrd="0" destOrd="0" parTransId="{DE5E902F-E75D-4E7C-A3C0-AB174D35D3AF}" sibTransId="{A25C03BD-8620-4329-9F1D-8B275F2A50CF}"/>
    <dgm:cxn modelId="{F1718620-2857-4E87-9635-8A2BE51C40C5}" type="presOf" srcId="{78D89958-AC59-4623-BAD4-E01551916DE7}" destId="{C6DB8189-CC64-4972-8D24-8D1263757CFE}" srcOrd="0" destOrd="0" presId="urn:microsoft.com/office/officeart/2005/8/layout/process1"/>
    <dgm:cxn modelId="{8205BD28-8114-42AF-9974-E34CEA695F31}" srcId="{18F50555-A498-46BB-99AE-C84F922DE79E}" destId="{78D89958-AC59-4623-BAD4-E01551916DE7}" srcOrd="1" destOrd="0" parTransId="{B63A943A-98F5-4C3B-9ED5-B9019C3567A4}" sibTransId="{85901E70-BB49-4DA9-833B-532972A8FF57}"/>
    <dgm:cxn modelId="{11B0972C-DD2D-4594-ABBE-B83AC395BDC2}" type="presOf" srcId="{7D15803F-BFA3-4B68-B14F-37DEE909BB13}" destId="{F6AE976A-89E4-4581-A768-E036D1D43632}" srcOrd="0" destOrd="0" presId="urn:microsoft.com/office/officeart/2005/8/layout/process1"/>
    <dgm:cxn modelId="{8930B12F-18EE-403E-A1C8-F7DC4EE74A84}" type="presOf" srcId="{A25C03BD-8620-4329-9F1D-8B275F2A50CF}" destId="{D5CB8AEC-4E5E-4190-B2D1-D24351D05203}" srcOrd="0" destOrd="0" presId="urn:microsoft.com/office/officeart/2005/8/layout/process1"/>
    <dgm:cxn modelId="{D4377F62-4E38-457A-B160-F71491D35006}" type="presOf" srcId="{85901E70-BB49-4DA9-833B-532972A8FF57}" destId="{A9F41B04-DA58-4556-8A3D-8B19F1B9CABB}" srcOrd="0" destOrd="0" presId="urn:microsoft.com/office/officeart/2005/8/layout/process1"/>
    <dgm:cxn modelId="{5434034B-B02A-49A2-AEFE-8D4471211124}" type="presOf" srcId="{85901E70-BB49-4DA9-833B-532972A8FF57}" destId="{2219CA57-9582-4654-8084-C27FBB8F461E}" srcOrd="1" destOrd="0" presId="urn:microsoft.com/office/officeart/2005/8/layout/process1"/>
    <dgm:cxn modelId="{F80E5A6B-E131-4D98-BEB3-40432C13C4DC}" type="presOf" srcId="{18F50555-A498-46BB-99AE-C84F922DE79E}" destId="{758AB4F0-1020-4911-9078-B06E7F267E41}" srcOrd="0" destOrd="0" presId="urn:microsoft.com/office/officeart/2005/8/layout/process1"/>
    <dgm:cxn modelId="{D65A5E57-F2F0-4741-AC00-3BF0D2FB97C6}" type="presOf" srcId="{A25C03BD-8620-4329-9F1D-8B275F2A50CF}" destId="{F0D88510-824E-4E71-8481-C3BF527AEECB}" srcOrd="1" destOrd="0" presId="urn:microsoft.com/office/officeart/2005/8/layout/process1"/>
    <dgm:cxn modelId="{631CA0BB-9317-4A52-A3FA-B8551727F99B}" srcId="{18F50555-A498-46BB-99AE-C84F922DE79E}" destId="{7D15803F-BFA3-4B68-B14F-37DEE909BB13}" srcOrd="2" destOrd="0" parTransId="{88FD502E-C35F-441E-A20F-0D483AC7C44D}" sibTransId="{871EB7CB-3BEB-4DF2-B994-B46C47F83762}"/>
    <dgm:cxn modelId="{8D5E07DA-E34B-4345-A93F-671546E41808}" type="presOf" srcId="{9D425917-E3E9-49BB-ACEA-BB2FD918B042}" destId="{B8C55043-71F4-4CD6-9AE2-30328D2D6A7C}" srcOrd="0" destOrd="0" presId="urn:microsoft.com/office/officeart/2005/8/layout/process1"/>
    <dgm:cxn modelId="{3E79927E-9AE4-4A0E-AA7A-E9001F171915}" type="presParOf" srcId="{758AB4F0-1020-4911-9078-B06E7F267E41}" destId="{B8C55043-71F4-4CD6-9AE2-30328D2D6A7C}" srcOrd="0" destOrd="0" presId="urn:microsoft.com/office/officeart/2005/8/layout/process1"/>
    <dgm:cxn modelId="{544272D1-E0B9-4486-9031-D4B3C680ECF8}" type="presParOf" srcId="{758AB4F0-1020-4911-9078-B06E7F267E41}" destId="{D5CB8AEC-4E5E-4190-B2D1-D24351D05203}" srcOrd="1" destOrd="0" presId="urn:microsoft.com/office/officeart/2005/8/layout/process1"/>
    <dgm:cxn modelId="{A6232AC9-6A38-4A4E-A7B3-90109D42F05A}" type="presParOf" srcId="{D5CB8AEC-4E5E-4190-B2D1-D24351D05203}" destId="{F0D88510-824E-4E71-8481-C3BF527AEECB}" srcOrd="0" destOrd="0" presId="urn:microsoft.com/office/officeart/2005/8/layout/process1"/>
    <dgm:cxn modelId="{E916857F-B2CA-4EF6-B4FC-086973C267D3}" type="presParOf" srcId="{758AB4F0-1020-4911-9078-B06E7F267E41}" destId="{C6DB8189-CC64-4972-8D24-8D1263757CFE}" srcOrd="2" destOrd="0" presId="urn:microsoft.com/office/officeart/2005/8/layout/process1"/>
    <dgm:cxn modelId="{1AD6D17B-2E36-45DC-A475-CB8292277B1E}" type="presParOf" srcId="{758AB4F0-1020-4911-9078-B06E7F267E41}" destId="{A9F41B04-DA58-4556-8A3D-8B19F1B9CABB}" srcOrd="3" destOrd="0" presId="urn:microsoft.com/office/officeart/2005/8/layout/process1"/>
    <dgm:cxn modelId="{BC775C46-1BD2-4638-BC92-9B3A13FF5E88}" type="presParOf" srcId="{A9F41B04-DA58-4556-8A3D-8B19F1B9CABB}" destId="{2219CA57-9582-4654-8084-C27FBB8F461E}" srcOrd="0" destOrd="0" presId="urn:microsoft.com/office/officeart/2005/8/layout/process1"/>
    <dgm:cxn modelId="{3EE6A4CE-5B18-413E-A383-781B4DF10FA1}" type="presParOf" srcId="{758AB4F0-1020-4911-9078-B06E7F267E41}" destId="{F6AE976A-89E4-4581-A768-E036D1D4363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8F50555-A498-46BB-99AE-C84F922DE79E}" type="doc">
      <dgm:prSet loTypeId="urn:microsoft.com/office/officeart/2005/8/layout/process1" loCatId="process" qsTypeId="urn:microsoft.com/office/officeart/2005/8/quickstyle/simple1" qsCatId="simple" csTypeId="urn:microsoft.com/office/officeart/2005/8/colors/accent2_4" csCatId="accent2" phldr="1"/>
      <dgm:spPr/>
    </dgm:pt>
    <dgm:pt modelId="{9D425917-E3E9-49BB-ACEA-BB2FD918B042}">
      <dgm:prSet phldrT="[文字]"/>
      <dgm:spPr>
        <a:solidFill>
          <a:srgbClr val="ECA182"/>
        </a:solidFill>
      </dgm:spPr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ARPARPARPARPAR</a:t>
          </a:r>
          <a:endParaRPr lang="zh-TW" altLang="en-US" dirty="0">
            <a:solidFill>
              <a:schemeClr val="tx1"/>
            </a:solidFill>
          </a:endParaRPr>
        </a:p>
      </dgm:t>
    </dgm:pt>
    <dgm:pt modelId="{DE5E902F-E75D-4E7C-A3C0-AB174D35D3AF}" type="parTrans" cxnId="{5C351615-B869-4740-9BA0-F020C8BFFB97}">
      <dgm:prSet/>
      <dgm:spPr/>
      <dgm:t>
        <a:bodyPr/>
        <a:lstStyle/>
        <a:p>
          <a:endParaRPr lang="zh-TW" altLang="en-US"/>
        </a:p>
      </dgm:t>
    </dgm:pt>
    <dgm:pt modelId="{A25C03BD-8620-4329-9F1D-8B275F2A50CF}" type="sibTrans" cxnId="{5C351615-B869-4740-9BA0-F020C8BFFB97}">
      <dgm:prSet/>
      <dgm:spPr>
        <a:solidFill>
          <a:srgbClr val="ECA182"/>
        </a:solidFill>
      </dgm:spPr>
      <dgm:t>
        <a:bodyPr/>
        <a:lstStyle/>
        <a:p>
          <a:endParaRPr lang="zh-TW" alt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78D89958-AC59-4623-BAD4-E01551916DE7}">
          <dgm:prSet phldrT="[文字]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US" altLang="zh-TW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TW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𝐴𝑅𝑃</m:t>
                            </m:r>
                          </m:e>
                        </m:d>
                      </m:e>
                      <m:sup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𝐴𝑅</m:t>
                    </m:r>
                  </m:oMath>
                </m:oMathPara>
              </a14:m>
              <a:endParaRPr lang="zh-TW" altLang="en-US" dirty="0">
                <a:solidFill>
                  <a:schemeClr val="tx1"/>
                </a:solidFill>
              </a:endParaRPr>
            </a:p>
          </dgm:t>
        </dgm:pt>
      </mc:Choice>
      <mc:Fallback xmlns="">
        <dgm:pt modelId="{78D89958-AC59-4623-BAD4-E01551916DE7}">
          <dgm:prSet phldrT="[文字]"/>
          <dgm:spPr/>
          <dgm:t>
            <a:bodyPr/>
            <a:lstStyle/>
            <a:p>
              <a:pPr/>
              <a:r>
                <a:rPr lang="en-US" altLang="zh-TW" i="0" smtClean="0">
                  <a:solidFill>
                    <a:schemeClr val="tx1"/>
                  </a:solidFill>
                  <a:latin typeface="Cambria Math" panose="02040503050406030204" pitchFamily="18" charset="0"/>
                </a:rPr>
                <a:t>(</a:t>
              </a:r>
              <a:r>
                <a:rPr lang="en-US" altLang="zh-TW" b="0" i="0" smtClean="0">
                  <a:solidFill>
                    <a:schemeClr val="tx1"/>
                  </a:solidFill>
                  <a:latin typeface="Cambria Math" panose="02040503050406030204" pitchFamily="18" charset="0"/>
                </a:rPr>
                <a:t>𝐴𝑅𝑃)</a:t>
              </a:r>
              <a:r>
                <a:rPr lang="en-US" altLang="zh-TW" b="0" i="0" smtClean="0">
                  <a:solidFill>
                    <a:schemeClr val="tx1"/>
                  </a:solidFill>
                  <a:latin typeface="Cambria Math" panose="02040503050406030204" pitchFamily="18" charset="0"/>
                </a:rPr>
                <a:t>^</a:t>
              </a:r>
              <a:r>
                <a:rPr lang="en-US" altLang="zh-TW" b="0" i="0" smtClean="0">
                  <a:solidFill>
                    <a:schemeClr val="tx1"/>
                  </a:solidFill>
                  <a:latin typeface="Cambria Math" panose="02040503050406030204" pitchFamily="18" charset="0"/>
                </a:rPr>
                <a:t>4 𝐴𝑅</a:t>
              </a:r>
              <a:endParaRPr lang="zh-TW" altLang="en-US" dirty="0">
                <a:solidFill>
                  <a:schemeClr val="tx1"/>
                </a:solidFill>
              </a:endParaRPr>
            </a:p>
          </dgm:t>
        </dgm:pt>
      </mc:Fallback>
    </mc:AlternateContent>
    <dgm:pt modelId="{B63A943A-98F5-4C3B-9ED5-B9019C3567A4}" type="parTrans" cxnId="{8205BD28-8114-42AF-9974-E34CEA695F31}">
      <dgm:prSet/>
      <dgm:spPr/>
      <dgm:t>
        <a:bodyPr/>
        <a:lstStyle/>
        <a:p>
          <a:endParaRPr lang="zh-TW" altLang="en-US"/>
        </a:p>
      </dgm:t>
    </dgm:pt>
    <dgm:pt modelId="{85901E70-BB49-4DA9-833B-532972A8FF57}" type="sibTrans" cxnId="{8205BD28-8114-42AF-9974-E34CEA695F31}">
      <dgm:prSet/>
      <dgm:spPr/>
      <dgm:t>
        <a:bodyPr/>
        <a:lstStyle/>
        <a:p>
          <a:endParaRPr lang="zh-TW" altLang="en-US"/>
        </a:p>
      </dgm:t>
    </dgm:pt>
    <dgm:pt modelId="{7D15803F-BFA3-4B68-B14F-37DEE909BB13}">
      <dgm:prSet phldrT="[文字]"/>
      <dgm:spPr/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5</a:t>
          </a:r>
          <a:endParaRPr lang="zh-TW" altLang="en-US" dirty="0">
            <a:solidFill>
              <a:schemeClr val="tx1"/>
            </a:solidFill>
          </a:endParaRPr>
        </a:p>
      </dgm:t>
    </dgm:pt>
    <dgm:pt modelId="{88FD502E-C35F-441E-A20F-0D483AC7C44D}" type="parTrans" cxnId="{631CA0BB-9317-4A52-A3FA-B8551727F99B}">
      <dgm:prSet/>
      <dgm:spPr/>
      <dgm:t>
        <a:bodyPr/>
        <a:lstStyle/>
        <a:p>
          <a:endParaRPr lang="zh-TW" altLang="en-US"/>
        </a:p>
      </dgm:t>
    </dgm:pt>
    <dgm:pt modelId="{871EB7CB-3BEB-4DF2-B994-B46C47F83762}" type="sibTrans" cxnId="{631CA0BB-9317-4A52-A3FA-B8551727F99B}">
      <dgm:prSet/>
      <dgm:spPr/>
      <dgm:t>
        <a:bodyPr/>
        <a:lstStyle/>
        <a:p>
          <a:endParaRPr lang="zh-TW" altLang="en-US"/>
        </a:p>
      </dgm:t>
    </dgm:pt>
    <dgm:pt modelId="{758AB4F0-1020-4911-9078-B06E7F267E41}" type="pres">
      <dgm:prSet presAssocID="{18F50555-A498-46BB-99AE-C84F922DE79E}" presName="Name0" presStyleCnt="0">
        <dgm:presLayoutVars>
          <dgm:dir/>
          <dgm:resizeHandles val="exact"/>
        </dgm:presLayoutVars>
      </dgm:prSet>
      <dgm:spPr/>
    </dgm:pt>
    <dgm:pt modelId="{B8C55043-71F4-4CD6-9AE2-30328D2D6A7C}" type="pres">
      <dgm:prSet presAssocID="{9D425917-E3E9-49BB-ACEA-BB2FD918B042}" presName="node" presStyleLbl="node1" presStyleIdx="0" presStyleCnt="3">
        <dgm:presLayoutVars>
          <dgm:bulletEnabled val="1"/>
        </dgm:presLayoutVars>
      </dgm:prSet>
      <dgm:spPr/>
    </dgm:pt>
    <dgm:pt modelId="{D5CB8AEC-4E5E-4190-B2D1-D24351D05203}" type="pres">
      <dgm:prSet presAssocID="{A25C03BD-8620-4329-9F1D-8B275F2A50CF}" presName="sibTrans" presStyleLbl="sibTrans2D1" presStyleIdx="0" presStyleCnt="2"/>
      <dgm:spPr/>
    </dgm:pt>
    <dgm:pt modelId="{F0D88510-824E-4E71-8481-C3BF527AEECB}" type="pres">
      <dgm:prSet presAssocID="{A25C03BD-8620-4329-9F1D-8B275F2A50CF}" presName="connectorText" presStyleLbl="sibTrans2D1" presStyleIdx="0" presStyleCnt="2"/>
      <dgm:spPr/>
    </dgm:pt>
    <dgm:pt modelId="{C6DB8189-CC64-4972-8D24-8D1263757CFE}" type="pres">
      <dgm:prSet presAssocID="{78D89958-AC59-4623-BAD4-E01551916DE7}" presName="node" presStyleLbl="node1" presStyleIdx="1" presStyleCnt="3">
        <dgm:presLayoutVars>
          <dgm:bulletEnabled val="1"/>
        </dgm:presLayoutVars>
      </dgm:prSet>
      <dgm:spPr/>
    </dgm:pt>
    <dgm:pt modelId="{A9F41B04-DA58-4556-8A3D-8B19F1B9CABB}" type="pres">
      <dgm:prSet presAssocID="{85901E70-BB49-4DA9-833B-532972A8FF57}" presName="sibTrans" presStyleLbl="sibTrans2D1" presStyleIdx="1" presStyleCnt="2"/>
      <dgm:spPr/>
    </dgm:pt>
    <dgm:pt modelId="{2219CA57-9582-4654-8084-C27FBB8F461E}" type="pres">
      <dgm:prSet presAssocID="{85901E70-BB49-4DA9-833B-532972A8FF57}" presName="connectorText" presStyleLbl="sibTrans2D1" presStyleIdx="1" presStyleCnt="2"/>
      <dgm:spPr/>
    </dgm:pt>
    <dgm:pt modelId="{F6AE976A-89E4-4581-A768-E036D1D43632}" type="pres">
      <dgm:prSet presAssocID="{7D15803F-BFA3-4B68-B14F-37DEE909BB13}" presName="node" presStyleLbl="node1" presStyleIdx="2" presStyleCnt="3">
        <dgm:presLayoutVars>
          <dgm:bulletEnabled val="1"/>
        </dgm:presLayoutVars>
      </dgm:prSet>
      <dgm:spPr/>
    </dgm:pt>
  </dgm:ptLst>
  <dgm:cxnLst>
    <dgm:cxn modelId="{5C351615-B869-4740-9BA0-F020C8BFFB97}" srcId="{18F50555-A498-46BB-99AE-C84F922DE79E}" destId="{9D425917-E3E9-49BB-ACEA-BB2FD918B042}" srcOrd="0" destOrd="0" parTransId="{DE5E902F-E75D-4E7C-A3C0-AB174D35D3AF}" sibTransId="{A25C03BD-8620-4329-9F1D-8B275F2A50CF}"/>
    <dgm:cxn modelId="{F1718620-2857-4E87-9635-8A2BE51C40C5}" type="presOf" srcId="{78D89958-AC59-4623-BAD4-E01551916DE7}" destId="{C6DB8189-CC64-4972-8D24-8D1263757CFE}" srcOrd="0" destOrd="0" presId="urn:microsoft.com/office/officeart/2005/8/layout/process1"/>
    <dgm:cxn modelId="{8205BD28-8114-42AF-9974-E34CEA695F31}" srcId="{18F50555-A498-46BB-99AE-C84F922DE79E}" destId="{78D89958-AC59-4623-BAD4-E01551916DE7}" srcOrd="1" destOrd="0" parTransId="{B63A943A-98F5-4C3B-9ED5-B9019C3567A4}" sibTransId="{85901E70-BB49-4DA9-833B-532972A8FF57}"/>
    <dgm:cxn modelId="{11B0972C-DD2D-4594-ABBE-B83AC395BDC2}" type="presOf" srcId="{7D15803F-BFA3-4B68-B14F-37DEE909BB13}" destId="{F6AE976A-89E4-4581-A768-E036D1D43632}" srcOrd="0" destOrd="0" presId="urn:microsoft.com/office/officeart/2005/8/layout/process1"/>
    <dgm:cxn modelId="{8930B12F-18EE-403E-A1C8-F7DC4EE74A84}" type="presOf" srcId="{A25C03BD-8620-4329-9F1D-8B275F2A50CF}" destId="{D5CB8AEC-4E5E-4190-B2D1-D24351D05203}" srcOrd="0" destOrd="0" presId="urn:microsoft.com/office/officeart/2005/8/layout/process1"/>
    <dgm:cxn modelId="{D4377F62-4E38-457A-B160-F71491D35006}" type="presOf" srcId="{85901E70-BB49-4DA9-833B-532972A8FF57}" destId="{A9F41B04-DA58-4556-8A3D-8B19F1B9CABB}" srcOrd="0" destOrd="0" presId="urn:microsoft.com/office/officeart/2005/8/layout/process1"/>
    <dgm:cxn modelId="{5434034B-B02A-49A2-AEFE-8D4471211124}" type="presOf" srcId="{85901E70-BB49-4DA9-833B-532972A8FF57}" destId="{2219CA57-9582-4654-8084-C27FBB8F461E}" srcOrd="1" destOrd="0" presId="urn:microsoft.com/office/officeart/2005/8/layout/process1"/>
    <dgm:cxn modelId="{F80E5A6B-E131-4D98-BEB3-40432C13C4DC}" type="presOf" srcId="{18F50555-A498-46BB-99AE-C84F922DE79E}" destId="{758AB4F0-1020-4911-9078-B06E7F267E41}" srcOrd="0" destOrd="0" presId="urn:microsoft.com/office/officeart/2005/8/layout/process1"/>
    <dgm:cxn modelId="{D65A5E57-F2F0-4741-AC00-3BF0D2FB97C6}" type="presOf" srcId="{A25C03BD-8620-4329-9F1D-8B275F2A50CF}" destId="{F0D88510-824E-4E71-8481-C3BF527AEECB}" srcOrd="1" destOrd="0" presId="urn:microsoft.com/office/officeart/2005/8/layout/process1"/>
    <dgm:cxn modelId="{631CA0BB-9317-4A52-A3FA-B8551727F99B}" srcId="{18F50555-A498-46BB-99AE-C84F922DE79E}" destId="{7D15803F-BFA3-4B68-B14F-37DEE909BB13}" srcOrd="2" destOrd="0" parTransId="{88FD502E-C35F-441E-A20F-0D483AC7C44D}" sibTransId="{871EB7CB-3BEB-4DF2-B994-B46C47F83762}"/>
    <dgm:cxn modelId="{8D5E07DA-E34B-4345-A93F-671546E41808}" type="presOf" srcId="{9D425917-E3E9-49BB-ACEA-BB2FD918B042}" destId="{B8C55043-71F4-4CD6-9AE2-30328D2D6A7C}" srcOrd="0" destOrd="0" presId="urn:microsoft.com/office/officeart/2005/8/layout/process1"/>
    <dgm:cxn modelId="{3E79927E-9AE4-4A0E-AA7A-E9001F171915}" type="presParOf" srcId="{758AB4F0-1020-4911-9078-B06E7F267E41}" destId="{B8C55043-71F4-4CD6-9AE2-30328D2D6A7C}" srcOrd="0" destOrd="0" presId="urn:microsoft.com/office/officeart/2005/8/layout/process1"/>
    <dgm:cxn modelId="{544272D1-E0B9-4486-9031-D4B3C680ECF8}" type="presParOf" srcId="{758AB4F0-1020-4911-9078-B06E7F267E41}" destId="{D5CB8AEC-4E5E-4190-B2D1-D24351D05203}" srcOrd="1" destOrd="0" presId="urn:microsoft.com/office/officeart/2005/8/layout/process1"/>
    <dgm:cxn modelId="{A6232AC9-6A38-4A4E-A7B3-90109D42F05A}" type="presParOf" srcId="{D5CB8AEC-4E5E-4190-B2D1-D24351D05203}" destId="{F0D88510-824E-4E71-8481-C3BF527AEECB}" srcOrd="0" destOrd="0" presId="urn:microsoft.com/office/officeart/2005/8/layout/process1"/>
    <dgm:cxn modelId="{E916857F-B2CA-4EF6-B4FC-086973C267D3}" type="presParOf" srcId="{758AB4F0-1020-4911-9078-B06E7F267E41}" destId="{C6DB8189-CC64-4972-8D24-8D1263757CFE}" srcOrd="2" destOrd="0" presId="urn:microsoft.com/office/officeart/2005/8/layout/process1"/>
    <dgm:cxn modelId="{1AD6D17B-2E36-45DC-A475-CB8292277B1E}" type="presParOf" srcId="{758AB4F0-1020-4911-9078-B06E7F267E41}" destId="{A9F41B04-DA58-4556-8A3D-8B19F1B9CABB}" srcOrd="3" destOrd="0" presId="urn:microsoft.com/office/officeart/2005/8/layout/process1"/>
    <dgm:cxn modelId="{BC775C46-1BD2-4638-BC92-9B3A13FF5E88}" type="presParOf" srcId="{A9F41B04-DA58-4556-8A3D-8B19F1B9CABB}" destId="{2219CA57-9582-4654-8084-C27FBB8F461E}" srcOrd="0" destOrd="0" presId="urn:microsoft.com/office/officeart/2005/8/layout/process1"/>
    <dgm:cxn modelId="{3EE6A4CE-5B18-413E-A383-781B4DF10FA1}" type="presParOf" srcId="{758AB4F0-1020-4911-9078-B06E7F267E41}" destId="{F6AE976A-89E4-4581-A768-E036D1D4363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8F50555-A498-46BB-99AE-C84F922DE79E}" type="doc">
      <dgm:prSet loTypeId="urn:microsoft.com/office/officeart/2005/8/layout/process1" loCatId="process" qsTypeId="urn:microsoft.com/office/officeart/2005/8/quickstyle/simple1" qsCatId="simple" csTypeId="urn:microsoft.com/office/officeart/2005/8/colors/accent2_4" csCatId="accent2" phldr="1"/>
      <dgm:spPr/>
    </dgm:pt>
    <dgm:pt modelId="{9D425917-E3E9-49BB-ACEA-BB2FD918B042}">
      <dgm:prSet phldrT="[文字]"/>
      <dgm:spPr>
        <a:solidFill>
          <a:srgbClr val="ECA182"/>
        </a:solidFill>
      </dgm:spPr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ARPARPARPARPAR</a:t>
          </a:r>
          <a:endParaRPr lang="zh-TW" altLang="en-US" dirty="0">
            <a:solidFill>
              <a:schemeClr val="tx1"/>
            </a:solidFill>
          </a:endParaRPr>
        </a:p>
      </dgm:t>
    </dgm:pt>
    <dgm:pt modelId="{DE5E902F-E75D-4E7C-A3C0-AB174D35D3AF}" type="parTrans" cxnId="{5C351615-B869-4740-9BA0-F020C8BFFB97}">
      <dgm:prSet/>
      <dgm:spPr/>
      <dgm:t>
        <a:bodyPr/>
        <a:lstStyle/>
        <a:p>
          <a:endParaRPr lang="zh-TW" altLang="en-US"/>
        </a:p>
      </dgm:t>
    </dgm:pt>
    <dgm:pt modelId="{A25C03BD-8620-4329-9F1D-8B275F2A50CF}" type="sibTrans" cxnId="{5C351615-B869-4740-9BA0-F020C8BFFB97}">
      <dgm:prSet/>
      <dgm:spPr>
        <a:solidFill>
          <a:srgbClr val="ECA182"/>
        </a:solidFill>
      </dgm:spPr>
      <dgm:t>
        <a:bodyPr/>
        <a:lstStyle/>
        <a:p>
          <a:endParaRPr lang="zh-TW" altLang="en-US"/>
        </a:p>
      </dgm:t>
    </dgm:pt>
    <dgm:pt modelId="{78D89958-AC59-4623-BAD4-E01551916DE7}">
      <dgm:prSet phldrT="[文字]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zh-TW" altLang="en-US">
              <a:noFill/>
            </a:rPr>
            <a:t> </a:t>
          </a:r>
        </a:p>
      </dgm:t>
    </dgm:pt>
    <dgm:pt modelId="{B63A943A-98F5-4C3B-9ED5-B9019C3567A4}" type="parTrans" cxnId="{8205BD28-8114-42AF-9974-E34CEA695F31}">
      <dgm:prSet/>
      <dgm:spPr/>
      <dgm:t>
        <a:bodyPr/>
        <a:lstStyle/>
        <a:p>
          <a:endParaRPr lang="zh-TW" altLang="en-US"/>
        </a:p>
      </dgm:t>
    </dgm:pt>
    <dgm:pt modelId="{85901E70-BB49-4DA9-833B-532972A8FF57}" type="sibTrans" cxnId="{8205BD28-8114-42AF-9974-E34CEA695F31}">
      <dgm:prSet/>
      <dgm:spPr/>
      <dgm:t>
        <a:bodyPr/>
        <a:lstStyle/>
        <a:p>
          <a:endParaRPr lang="zh-TW" altLang="en-US"/>
        </a:p>
      </dgm:t>
    </dgm:pt>
    <dgm:pt modelId="{7D15803F-BFA3-4B68-B14F-37DEE909BB13}">
      <dgm:prSet phldrT="[文字]"/>
      <dgm:spPr/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5</a:t>
          </a:r>
          <a:endParaRPr lang="zh-TW" altLang="en-US" dirty="0">
            <a:solidFill>
              <a:schemeClr val="tx1"/>
            </a:solidFill>
          </a:endParaRPr>
        </a:p>
      </dgm:t>
    </dgm:pt>
    <dgm:pt modelId="{88FD502E-C35F-441E-A20F-0D483AC7C44D}" type="parTrans" cxnId="{631CA0BB-9317-4A52-A3FA-B8551727F99B}">
      <dgm:prSet/>
      <dgm:spPr/>
      <dgm:t>
        <a:bodyPr/>
        <a:lstStyle/>
        <a:p>
          <a:endParaRPr lang="zh-TW" altLang="en-US"/>
        </a:p>
      </dgm:t>
    </dgm:pt>
    <dgm:pt modelId="{871EB7CB-3BEB-4DF2-B994-B46C47F83762}" type="sibTrans" cxnId="{631CA0BB-9317-4A52-A3FA-B8551727F99B}">
      <dgm:prSet/>
      <dgm:spPr/>
      <dgm:t>
        <a:bodyPr/>
        <a:lstStyle/>
        <a:p>
          <a:endParaRPr lang="zh-TW" altLang="en-US"/>
        </a:p>
      </dgm:t>
    </dgm:pt>
    <dgm:pt modelId="{758AB4F0-1020-4911-9078-B06E7F267E41}" type="pres">
      <dgm:prSet presAssocID="{18F50555-A498-46BB-99AE-C84F922DE79E}" presName="Name0" presStyleCnt="0">
        <dgm:presLayoutVars>
          <dgm:dir/>
          <dgm:resizeHandles val="exact"/>
        </dgm:presLayoutVars>
      </dgm:prSet>
      <dgm:spPr/>
    </dgm:pt>
    <dgm:pt modelId="{B8C55043-71F4-4CD6-9AE2-30328D2D6A7C}" type="pres">
      <dgm:prSet presAssocID="{9D425917-E3E9-49BB-ACEA-BB2FD918B042}" presName="node" presStyleLbl="node1" presStyleIdx="0" presStyleCnt="3">
        <dgm:presLayoutVars>
          <dgm:bulletEnabled val="1"/>
        </dgm:presLayoutVars>
      </dgm:prSet>
      <dgm:spPr/>
    </dgm:pt>
    <dgm:pt modelId="{D5CB8AEC-4E5E-4190-B2D1-D24351D05203}" type="pres">
      <dgm:prSet presAssocID="{A25C03BD-8620-4329-9F1D-8B275F2A50CF}" presName="sibTrans" presStyleLbl="sibTrans2D1" presStyleIdx="0" presStyleCnt="2"/>
      <dgm:spPr/>
    </dgm:pt>
    <dgm:pt modelId="{F0D88510-824E-4E71-8481-C3BF527AEECB}" type="pres">
      <dgm:prSet presAssocID="{A25C03BD-8620-4329-9F1D-8B275F2A50CF}" presName="connectorText" presStyleLbl="sibTrans2D1" presStyleIdx="0" presStyleCnt="2"/>
      <dgm:spPr/>
    </dgm:pt>
    <dgm:pt modelId="{C6DB8189-CC64-4972-8D24-8D1263757CFE}" type="pres">
      <dgm:prSet presAssocID="{78D89958-AC59-4623-BAD4-E01551916DE7}" presName="node" presStyleLbl="node1" presStyleIdx="1" presStyleCnt="3">
        <dgm:presLayoutVars>
          <dgm:bulletEnabled val="1"/>
        </dgm:presLayoutVars>
      </dgm:prSet>
      <dgm:spPr/>
    </dgm:pt>
    <dgm:pt modelId="{A9F41B04-DA58-4556-8A3D-8B19F1B9CABB}" type="pres">
      <dgm:prSet presAssocID="{85901E70-BB49-4DA9-833B-532972A8FF57}" presName="sibTrans" presStyleLbl="sibTrans2D1" presStyleIdx="1" presStyleCnt="2"/>
      <dgm:spPr/>
    </dgm:pt>
    <dgm:pt modelId="{2219CA57-9582-4654-8084-C27FBB8F461E}" type="pres">
      <dgm:prSet presAssocID="{85901E70-BB49-4DA9-833B-532972A8FF57}" presName="connectorText" presStyleLbl="sibTrans2D1" presStyleIdx="1" presStyleCnt="2"/>
      <dgm:spPr/>
    </dgm:pt>
    <dgm:pt modelId="{F6AE976A-89E4-4581-A768-E036D1D43632}" type="pres">
      <dgm:prSet presAssocID="{7D15803F-BFA3-4B68-B14F-37DEE909BB13}" presName="node" presStyleLbl="node1" presStyleIdx="2" presStyleCnt="3">
        <dgm:presLayoutVars>
          <dgm:bulletEnabled val="1"/>
        </dgm:presLayoutVars>
      </dgm:prSet>
      <dgm:spPr/>
    </dgm:pt>
  </dgm:ptLst>
  <dgm:cxnLst>
    <dgm:cxn modelId="{5C351615-B869-4740-9BA0-F020C8BFFB97}" srcId="{18F50555-A498-46BB-99AE-C84F922DE79E}" destId="{9D425917-E3E9-49BB-ACEA-BB2FD918B042}" srcOrd="0" destOrd="0" parTransId="{DE5E902F-E75D-4E7C-A3C0-AB174D35D3AF}" sibTransId="{A25C03BD-8620-4329-9F1D-8B275F2A50CF}"/>
    <dgm:cxn modelId="{F1718620-2857-4E87-9635-8A2BE51C40C5}" type="presOf" srcId="{78D89958-AC59-4623-BAD4-E01551916DE7}" destId="{C6DB8189-CC64-4972-8D24-8D1263757CFE}" srcOrd="0" destOrd="0" presId="urn:microsoft.com/office/officeart/2005/8/layout/process1"/>
    <dgm:cxn modelId="{8205BD28-8114-42AF-9974-E34CEA695F31}" srcId="{18F50555-A498-46BB-99AE-C84F922DE79E}" destId="{78D89958-AC59-4623-BAD4-E01551916DE7}" srcOrd="1" destOrd="0" parTransId="{B63A943A-98F5-4C3B-9ED5-B9019C3567A4}" sibTransId="{85901E70-BB49-4DA9-833B-532972A8FF57}"/>
    <dgm:cxn modelId="{11B0972C-DD2D-4594-ABBE-B83AC395BDC2}" type="presOf" srcId="{7D15803F-BFA3-4B68-B14F-37DEE909BB13}" destId="{F6AE976A-89E4-4581-A768-E036D1D43632}" srcOrd="0" destOrd="0" presId="urn:microsoft.com/office/officeart/2005/8/layout/process1"/>
    <dgm:cxn modelId="{8930B12F-18EE-403E-A1C8-F7DC4EE74A84}" type="presOf" srcId="{A25C03BD-8620-4329-9F1D-8B275F2A50CF}" destId="{D5CB8AEC-4E5E-4190-B2D1-D24351D05203}" srcOrd="0" destOrd="0" presId="urn:microsoft.com/office/officeart/2005/8/layout/process1"/>
    <dgm:cxn modelId="{D4377F62-4E38-457A-B160-F71491D35006}" type="presOf" srcId="{85901E70-BB49-4DA9-833B-532972A8FF57}" destId="{A9F41B04-DA58-4556-8A3D-8B19F1B9CABB}" srcOrd="0" destOrd="0" presId="urn:microsoft.com/office/officeart/2005/8/layout/process1"/>
    <dgm:cxn modelId="{5434034B-B02A-49A2-AEFE-8D4471211124}" type="presOf" srcId="{85901E70-BB49-4DA9-833B-532972A8FF57}" destId="{2219CA57-9582-4654-8084-C27FBB8F461E}" srcOrd="1" destOrd="0" presId="urn:microsoft.com/office/officeart/2005/8/layout/process1"/>
    <dgm:cxn modelId="{F80E5A6B-E131-4D98-BEB3-40432C13C4DC}" type="presOf" srcId="{18F50555-A498-46BB-99AE-C84F922DE79E}" destId="{758AB4F0-1020-4911-9078-B06E7F267E41}" srcOrd="0" destOrd="0" presId="urn:microsoft.com/office/officeart/2005/8/layout/process1"/>
    <dgm:cxn modelId="{D65A5E57-F2F0-4741-AC00-3BF0D2FB97C6}" type="presOf" srcId="{A25C03BD-8620-4329-9F1D-8B275F2A50CF}" destId="{F0D88510-824E-4E71-8481-C3BF527AEECB}" srcOrd="1" destOrd="0" presId="urn:microsoft.com/office/officeart/2005/8/layout/process1"/>
    <dgm:cxn modelId="{631CA0BB-9317-4A52-A3FA-B8551727F99B}" srcId="{18F50555-A498-46BB-99AE-C84F922DE79E}" destId="{7D15803F-BFA3-4B68-B14F-37DEE909BB13}" srcOrd="2" destOrd="0" parTransId="{88FD502E-C35F-441E-A20F-0D483AC7C44D}" sibTransId="{871EB7CB-3BEB-4DF2-B994-B46C47F83762}"/>
    <dgm:cxn modelId="{8D5E07DA-E34B-4345-A93F-671546E41808}" type="presOf" srcId="{9D425917-E3E9-49BB-ACEA-BB2FD918B042}" destId="{B8C55043-71F4-4CD6-9AE2-30328D2D6A7C}" srcOrd="0" destOrd="0" presId="urn:microsoft.com/office/officeart/2005/8/layout/process1"/>
    <dgm:cxn modelId="{3E79927E-9AE4-4A0E-AA7A-E9001F171915}" type="presParOf" srcId="{758AB4F0-1020-4911-9078-B06E7F267E41}" destId="{B8C55043-71F4-4CD6-9AE2-30328D2D6A7C}" srcOrd="0" destOrd="0" presId="urn:microsoft.com/office/officeart/2005/8/layout/process1"/>
    <dgm:cxn modelId="{544272D1-E0B9-4486-9031-D4B3C680ECF8}" type="presParOf" srcId="{758AB4F0-1020-4911-9078-B06E7F267E41}" destId="{D5CB8AEC-4E5E-4190-B2D1-D24351D05203}" srcOrd="1" destOrd="0" presId="urn:microsoft.com/office/officeart/2005/8/layout/process1"/>
    <dgm:cxn modelId="{A6232AC9-6A38-4A4E-A7B3-90109D42F05A}" type="presParOf" srcId="{D5CB8AEC-4E5E-4190-B2D1-D24351D05203}" destId="{F0D88510-824E-4E71-8481-C3BF527AEECB}" srcOrd="0" destOrd="0" presId="urn:microsoft.com/office/officeart/2005/8/layout/process1"/>
    <dgm:cxn modelId="{E916857F-B2CA-4EF6-B4FC-086973C267D3}" type="presParOf" srcId="{758AB4F0-1020-4911-9078-B06E7F267E41}" destId="{C6DB8189-CC64-4972-8D24-8D1263757CFE}" srcOrd="2" destOrd="0" presId="urn:microsoft.com/office/officeart/2005/8/layout/process1"/>
    <dgm:cxn modelId="{1AD6D17B-2E36-45DC-A475-CB8292277B1E}" type="presParOf" srcId="{758AB4F0-1020-4911-9078-B06E7F267E41}" destId="{A9F41B04-DA58-4556-8A3D-8B19F1B9CABB}" srcOrd="3" destOrd="0" presId="urn:microsoft.com/office/officeart/2005/8/layout/process1"/>
    <dgm:cxn modelId="{BC775C46-1BD2-4638-BC92-9B3A13FF5E88}" type="presParOf" srcId="{A9F41B04-DA58-4556-8A3D-8B19F1B9CABB}" destId="{2219CA57-9582-4654-8084-C27FBB8F461E}" srcOrd="0" destOrd="0" presId="urn:microsoft.com/office/officeart/2005/8/layout/process1"/>
    <dgm:cxn modelId="{3EE6A4CE-5B18-413E-A383-781B4DF10FA1}" type="presParOf" srcId="{758AB4F0-1020-4911-9078-B06E7F267E41}" destId="{F6AE976A-89E4-4581-A768-E036D1D4363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C55043-71F4-4CD6-9AE2-30328D2D6A7C}">
      <dsp:nvSpPr>
        <dsp:cNvPr id="0" name=""/>
        <dsp:cNvSpPr/>
      </dsp:nvSpPr>
      <dsp:spPr>
        <a:xfrm>
          <a:off x="8266" y="0"/>
          <a:ext cx="2470779" cy="9893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800" kern="1200" dirty="0">
              <a:solidFill>
                <a:schemeClr val="tx1"/>
              </a:solidFill>
            </a:rPr>
            <a:t>PRATTATTATTIC</a:t>
          </a:r>
          <a:endParaRPr lang="zh-TW" altLang="en-US" sz="2800" kern="1200" dirty="0">
            <a:solidFill>
              <a:schemeClr val="tx1"/>
            </a:solidFill>
          </a:endParaRPr>
        </a:p>
      </dsp:txBody>
      <dsp:txXfrm>
        <a:off x="37243" y="28977"/>
        <a:ext cx="2412825" cy="931397"/>
      </dsp:txXfrm>
    </dsp:sp>
    <dsp:sp modelId="{D5CB8AEC-4E5E-4190-B2D1-D24351D05203}">
      <dsp:nvSpPr>
        <dsp:cNvPr id="0" name=""/>
        <dsp:cNvSpPr/>
      </dsp:nvSpPr>
      <dsp:spPr>
        <a:xfrm>
          <a:off x="2726123" y="188298"/>
          <a:ext cx="523805" cy="6127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300" kern="1200"/>
        </a:p>
      </dsp:txBody>
      <dsp:txXfrm>
        <a:off x="2726123" y="310849"/>
        <a:ext cx="366664" cy="367651"/>
      </dsp:txXfrm>
    </dsp:sp>
    <dsp:sp modelId="{C6DB8189-CC64-4972-8D24-8D1263757CFE}">
      <dsp:nvSpPr>
        <dsp:cNvPr id="0" name=""/>
        <dsp:cNvSpPr/>
      </dsp:nvSpPr>
      <dsp:spPr>
        <a:xfrm>
          <a:off x="3467357" y="0"/>
          <a:ext cx="2470779" cy="989351"/>
        </a:xfrm>
        <a:prstGeom prst="roundRect">
          <a:avLst>
            <a:gd name="adj" fmla="val 10000"/>
          </a:avLst>
        </a:prstGeom>
        <a:solidFill>
          <a:srgbClr val="ED7D3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800" kern="1200" dirty="0">
              <a:solidFill>
                <a:schemeClr val="tx1"/>
              </a:solidFill>
            </a:rPr>
            <a:t>PR</a:t>
          </a:r>
          <a14:m xmlns:a14="http://schemas.microsoft.com/office/drawing/2010/main">
            <m:oMath xmlns:m="http://schemas.openxmlformats.org/officeDocument/2006/math">
              <m:sSup>
                <m:sSupPr>
                  <m:ctrlPr>
                    <a:rPr lang="en-US" altLang="zh-TW" sz="2800" i="1" kern="1200" smtClean="0">
                      <a:solidFill>
                        <a:schemeClr val="tx1"/>
                      </a:solidFill>
                      <a:latin typeface="Cambria Math" panose="02040503050406030204" pitchFamily="18" charset="0"/>
                    </a:rPr>
                  </m:ctrlPr>
                </m:sSupPr>
                <m:e>
                  <m:d>
                    <m:dPr>
                      <m:ctrlPr>
                        <a:rPr lang="en-US" altLang="zh-TW" sz="280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lang="en-US" altLang="zh-TW" sz="2800" b="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altLang="zh-TW" sz="2800" b="0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TW" sz="2800" b="0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  <m:sup>
                          <m:r>
                            <a:rPr lang="en-US" altLang="zh-TW" sz="2800" b="0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e>
                  </m:d>
                </m:e>
                <m:sup>
                  <m:r>
                    <a:rPr lang="en-US" altLang="zh-TW" sz="2800" b="0" i="1" kern="1200" smtClean="0">
                      <a:solidFill>
                        <a:schemeClr val="tx1"/>
                      </a:solidFill>
                      <a:latin typeface="Cambria Math" panose="02040503050406030204" pitchFamily="18" charset="0"/>
                    </a:rPr>
                    <m:t>3</m:t>
                  </m:r>
                </m:sup>
              </m:sSup>
            </m:oMath>
          </a14:m>
          <a:r>
            <a:rPr lang="en-US" altLang="zh-TW" sz="2800" kern="1200" dirty="0">
              <a:solidFill>
                <a:schemeClr val="tx1"/>
              </a:solidFill>
            </a:rPr>
            <a:t>IC</a:t>
          </a:r>
          <a:endParaRPr lang="zh-TW" altLang="en-US" sz="2800" kern="1200" dirty="0">
            <a:solidFill>
              <a:schemeClr val="tx1"/>
            </a:solidFill>
          </a:endParaRPr>
        </a:p>
      </dsp:txBody>
      <dsp:txXfrm>
        <a:off x="3496334" y="28977"/>
        <a:ext cx="2412825" cy="931397"/>
      </dsp:txXfrm>
    </dsp:sp>
    <dsp:sp modelId="{A9F41B04-DA58-4556-8A3D-8B19F1B9CABB}">
      <dsp:nvSpPr>
        <dsp:cNvPr id="0" name=""/>
        <dsp:cNvSpPr/>
      </dsp:nvSpPr>
      <dsp:spPr>
        <a:xfrm>
          <a:off x="6185215" y="188298"/>
          <a:ext cx="523805" cy="612753"/>
        </a:xfrm>
        <a:prstGeom prst="rightArrow">
          <a:avLst>
            <a:gd name="adj1" fmla="val 60000"/>
            <a:gd name="adj2" fmla="val 50000"/>
          </a:avLst>
        </a:prstGeom>
        <a:solidFill>
          <a:srgbClr val="ED7D3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300" kern="1200"/>
        </a:p>
      </dsp:txBody>
      <dsp:txXfrm>
        <a:off x="6185215" y="310849"/>
        <a:ext cx="366664" cy="367651"/>
      </dsp:txXfrm>
    </dsp:sp>
    <dsp:sp modelId="{F6AE976A-89E4-4581-A768-E036D1D43632}">
      <dsp:nvSpPr>
        <dsp:cNvPr id="0" name=""/>
        <dsp:cNvSpPr/>
      </dsp:nvSpPr>
      <dsp:spPr>
        <a:xfrm>
          <a:off x="6926449" y="0"/>
          <a:ext cx="2470779" cy="989351"/>
        </a:xfrm>
        <a:prstGeom prst="roundRect">
          <a:avLst>
            <a:gd name="adj" fmla="val 10000"/>
          </a:avLst>
        </a:prstGeom>
        <a:solidFill>
          <a:srgbClr val="ED7D3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800" kern="1200" dirty="0">
              <a:solidFill>
                <a:schemeClr val="tx1"/>
              </a:solidFill>
            </a:rPr>
            <a:t>6</a:t>
          </a:r>
          <a:endParaRPr lang="zh-TW" altLang="en-US" sz="2800" kern="1200" dirty="0">
            <a:solidFill>
              <a:schemeClr val="tx1"/>
            </a:solidFill>
          </a:endParaRPr>
        </a:p>
      </dsp:txBody>
      <dsp:txXfrm>
        <a:off x="6955426" y="28977"/>
        <a:ext cx="2412825" cy="9313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C55043-71F4-4CD6-9AE2-30328D2D6A7C}">
      <dsp:nvSpPr>
        <dsp:cNvPr id="0" name=""/>
        <dsp:cNvSpPr/>
      </dsp:nvSpPr>
      <dsp:spPr>
        <a:xfrm>
          <a:off x="8266" y="0"/>
          <a:ext cx="2470779" cy="989351"/>
        </a:xfrm>
        <a:prstGeom prst="roundRect">
          <a:avLst>
            <a:gd name="adj" fmla="val 10000"/>
          </a:avLst>
        </a:prstGeom>
        <a:solidFill>
          <a:srgbClr val="8DAFD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3000" kern="1200" dirty="0">
              <a:solidFill>
                <a:schemeClr val="tx1"/>
              </a:solidFill>
            </a:rPr>
            <a:t>GGGGGGGGG</a:t>
          </a:r>
          <a:endParaRPr lang="zh-TW" altLang="en-US" sz="3000" kern="1200" dirty="0">
            <a:solidFill>
              <a:schemeClr val="tx1"/>
            </a:solidFill>
          </a:endParaRPr>
        </a:p>
      </dsp:txBody>
      <dsp:txXfrm>
        <a:off x="37243" y="28977"/>
        <a:ext cx="2412825" cy="931397"/>
      </dsp:txXfrm>
    </dsp:sp>
    <dsp:sp modelId="{D5CB8AEC-4E5E-4190-B2D1-D24351D05203}">
      <dsp:nvSpPr>
        <dsp:cNvPr id="0" name=""/>
        <dsp:cNvSpPr/>
      </dsp:nvSpPr>
      <dsp:spPr>
        <a:xfrm>
          <a:off x="2726123" y="188298"/>
          <a:ext cx="523805" cy="612753"/>
        </a:xfrm>
        <a:prstGeom prst="rightArrow">
          <a:avLst>
            <a:gd name="adj1" fmla="val 60000"/>
            <a:gd name="adj2" fmla="val 50000"/>
          </a:avLst>
        </a:prstGeom>
        <a:solidFill>
          <a:srgbClr val="8DAFD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400" kern="1200"/>
        </a:p>
      </dsp:txBody>
      <dsp:txXfrm>
        <a:off x="2726123" y="310849"/>
        <a:ext cx="366664" cy="367651"/>
      </dsp:txXfrm>
    </dsp:sp>
    <dsp:sp modelId="{C6DB8189-CC64-4972-8D24-8D1263757CFE}">
      <dsp:nvSpPr>
        <dsp:cNvPr id="0" name=""/>
        <dsp:cNvSpPr/>
      </dsp:nvSpPr>
      <dsp:spPr>
        <a:xfrm>
          <a:off x="3467357" y="0"/>
          <a:ext cx="2470779" cy="989351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US" altLang="zh-TW" sz="300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</m:ctrlPr>
                  </m:sSupPr>
                  <m:e>
                    <m:d>
                      <m:dPr>
                        <m:ctrlPr>
                          <a:rPr lang="en-US" altLang="zh-TW" sz="30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30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</m:e>
                  <m:sup>
                    <m:r>
                      <a:rPr lang="en-US" altLang="zh-TW" sz="30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9</m:t>
                    </m:r>
                  </m:sup>
                </m:sSup>
              </m:oMath>
            </m:oMathPara>
          </a14:m>
          <a:endParaRPr lang="zh-TW" altLang="en-US" sz="3000" kern="1200" dirty="0">
            <a:solidFill>
              <a:schemeClr val="tx1"/>
            </a:solidFill>
          </a:endParaRPr>
        </a:p>
      </dsp:txBody>
      <dsp:txXfrm>
        <a:off x="3496334" y="28977"/>
        <a:ext cx="2412825" cy="931397"/>
      </dsp:txXfrm>
    </dsp:sp>
    <dsp:sp modelId="{A9F41B04-DA58-4556-8A3D-8B19F1B9CABB}">
      <dsp:nvSpPr>
        <dsp:cNvPr id="0" name=""/>
        <dsp:cNvSpPr/>
      </dsp:nvSpPr>
      <dsp:spPr>
        <a:xfrm>
          <a:off x="6185215" y="188298"/>
          <a:ext cx="523805" cy="6127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350915"/>
            <a:satOff val="-3215"/>
            <a:lumOff val="2775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400" kern="1200"/>
        </a:p>
      </dsp:txBody>
      <dsp:txXfrm>
        <a:off x="6185215" y="310849"/>
        <a:ext cx="366664" cy="367651"/>
      </dsp:txXfrm>
    </dsp:sp>
    <dsp:sp modelId="{F6AE976A-89E4-4581-A768-E036D1D43632}">
      <dsp:nvSpPr>
        <dsp:cNvPr id="0" name=""/>
        <dsp:cNvSpPr/>
      </dsp:nvSpPr>
      <dsp:spPr>
        <a:xfrm>
          <a:off x="6926449" y="0"/>
          <a:ext cx="2470779" cy="989351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3000" kern="1200" dirty="0">
              <a:solidFill>
                <a:schemeClr val="tx1"/>
              </a:solidFill>
            </a:rPr>
            <a:t>1</a:t>
          </a:r>
          <a:endParaRPr lang="zh-TW" altLang="en-US" sz="3000" kern="1200" dirty="0">
            <a:solidFill>
              <a:schemeClr val="tx1"/>
            </a:solidFill>
          </a:endParaRPr>
        </a:p>
      </dsp:txBody>
      <dsp:txXfrm>
        <a:off x="6955426" y="28977"/>
        <a:ext cx="2412825" cy="9313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C55043-71F4-4CD6-9AE2-30328D2D6A7C}">
      <dsp:nvSpPr>
        <dsp:cNvPr id="0" name=""/>
        <dsp:cNvSpPr/>
      </dsp:nvSpPr>
      <dsp:spPr>
        <a:xfrm>
          <a:off x="8266" y="0"/>
          <a:ext cx="2470779" cy="989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4300" kern="1200" dirty="0">
              <a:solidFill>
                <a:schemeClr val="tx1"/>
              </a:solidFill>
            </a:rPr>
            <a:t>PRIME</a:t>
          </a:r>
          <a:endParaRPr lang="zh-TW" altLang="en-US" sz="4300" kern="1200" dirty="0">
            <a:solidFill>
              <a:schemeClr val="tx1"/>
            </a:solidFill>
          </a:endParaRPr>
        </a:p>
      </dsp:txBody>
      <dsp:txXfrm>
        <a:off x="37243" y="28977"/>
        <a:ext cx="2412825" cy="931397"/>
      </dsp:txXfrm>
    </dsp:sp>
    <dsp:sp modelId="{D5CB8AEC-4E5E-4190-B2D1-D24351D05203}">
      <dsp:nvSpPr>
        <dsp:cNvPr id="0" name=""/>
        <dsp:cNvSpPr/>
      </dsp:nvSpPr>
      <dsp:spPr>
        <a:xfrm>
          <a:off x="2726123" y="188298"/>
          <a:ext cx="523805" cy="6127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600" kern="1200"/>
        </a:p>
      </dsp:txBody>
      <dsp:txXfrm>
        <a:off x="2726123" y="310849"/>
        <a:ext cx="366664" cy="367651"/>
      </dsp:txXfrm>
    </dsp:sp>
    <dsp:sp modelId="{C6DB8189-CC64-4972-8D24-8D1263757CFE}">
      <dsp:nvSpPr>
        <dsp:cNvPr id="0" name=""/>
        <dsp:cNvSpPr/>
      </dsp:nvSpPr>
      <dsp:spPr>
        <a:xfrm>
          <a:off x="3467357" y="0"/>
          <a:ext cx="2470779" cy="989351"/>
        </a:xfrm>
        <a:prstGeom prst="roundRect">
          <a:avLst>
            <a:gd name="adj" fmla="val 10000"/>
          </a:avLst>
        </a:prstGeom>
        <a:solidFill>
          <a:srgbClr val="A5A5A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4300" kern="1200" dirty="0">
              <a:solidFill>
                <a:schemeClr val="tx1"/>
              </a:solidFill>
            </a:rPr>
            <a:t>PRIME</a:t>
          </a:r>
          <a:endParaRPr lang="zh-TW" altLang="en-US" sz="4300" kern="1200" dirty="0">
            <a:solidFill>
              <a:schemeClr val="tx1"/>
            </a:solidFill>
          </a:endParaRPr>
        </a:p>
      </dsp:txBody>
      <dsp:txXfrm>
        <a:off x="3496334" y="28977"/>
        <a:ext cx="2412825" cy="931397"/>
      </dsp:txXfrm>
    </dsp:sp>
    <dsp:sp modelId="{A9F41B04-DA58-4556-8A3D-8B19F1B9CABB}">
      <dsp:nvSpPr>
        <dsp:cNvPr id="0" name=""/>
        <dsp:cNvSpPr/>
      </dsp:nvSpPr>
      <dsp:spPr>
        <a:xfrm>
          <a:off x="6185215" y="188298"/>
          <a:ext cx="523805" cy="612753"/>
        </a:xfrm>
        <a:prstGeom prst="rightArrow">
          <a:avLst>
            <a:gd name="adj1" fmla="val 60000"/>
            <a:gd name="adj2" fmla="val 50000"/>
          </a:avLst>
        </a:prstGeom>
        <a:solidFill>
          <a:srgbClr val="A5A5A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600" kern="1200"/>
        </a:p>
      </dsp:txBody>
      <dsp:txXfrm>
        <a:off x="6185215" y="310849"/>
        <a:ext cx="366664" cy="367651"/>
      </dsp:txXfrm>
    </dsp:sp>
    <dsp:sp modelId="{F6AE976A-89E4-4581-A768-E036D1D43632}">
      <dsp:nvSpPr>
        <dsp:cNvPr id="0" name=""/>
        <dsp:cNvSpPr/>
      </dsp:nvSpPr>
      <dsp:spPr>
        <a:xfrm>
          <a:off x="6926449" y="0"/>
          <a:ext cx="2470779" cy="989351"/>
        </a:xfrm>
        <a:prstGeom prst="roundRect">
          <a:avLst>
            <a:gd name="adj" fmla="val 10000"/>
          </a:avLst>
        </a:prstGeom>
        <a:solidFill>
          <a:srgbClr val="A5A5A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4300" kern="1200" dirty="0">
              <a:solidFill>
                <a:schemeClr val="tx1"/>
              </a:solidFill>
            </a:rPr>
            <a:t>5</a:t>
          </a:r>
          <a:endParaRPr lang="zh-TW" altLang="en-US" sz="4300" kern="1200" dirty="0">
            <a:solidFill>
              <a:schemeClr val="tx1"/>
            </a:solidFill>
          </a:endParaRPr>
        </a:p>
      </dsp:txBody>
      <dsp:txXfrm>
        <a:off x="6955426" y="28977"/>
        <a:ext cx="2412825" cy="9313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C55043-71F4-4CD6-9AE2-30328D2D6A7C}">
      <dsp:nvSpPr>
        <dsp:cNvPr id="0" name=""/>
        <dsp:cNvSpPr/>
      </dsp:nvSpPr>
      <dsp:spPr>
        <a:xfrm>
          <a:off x="8986" y="0"/>
          <a:ext cx="2685938" cy="107550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600" kern="1200" dirty="0">
              <a:solidFill>
                <a:schemeClr val="tx1"/>
              </a:solidFill>
            </a:rPr>
            <a:t>BABBABABBABBA</a:t>
          </a:r>
          <a:endParaRPr lang="zh-TW" altLang="en-US" sz="2600" kern="1200" dirty="0">
            <a:solidFill>
              <a:schemeClr val="tx1"/>
            </a:solidFill>
          </a:endParaRPr>
        </a:p>
      </dsp:txBody>
      <dsp:txXfrm>
        <a:off x="40486" y="31500"/>
        <a:ext cx="2622938" cy="1012505"/>
      </dsp:txXfrm>
    </dsp:sp>
    <dsp:sp modelId="{D5CB8AEC-4E5E-4190-B2D1-D24351D05203}">
      <dsp:nvSpPr>
        <dsp:cNvPr id="0" name=""/>
        <dsp:cNvSpPr/>
      </dsp:nvSpPr>
      <dsp:spPr>
        <a:xfrm>
          <a:off x="2963518" y="204696"/>
          <a:ext cx="569418" cy="6661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100" kern="1200"/>
        </a:p>
      </dsp:txBody>
      <dsp:txXfrm>
        <a:off x="2963518" y="337918"/>
        <a:ext cx="398593" cy="399668"/>
      </dsp:txXfrm>
    </dsp:sp>
    <dsp:sp modelId="{C6DB8189-CC64-4972-8D24-8D1263757CFE}">
      <dsp:nvSpPr>
        <dsp:cNvPr id="0" name=""/>
        <dsp:cNvSpPr/>
      </dsp:nvSpPr>
      <dsp:spPr>
        <a:xfrm>
          <a:off x="3769299" y="0"/>
          <a:ext cx="2685938" cy="1075505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US" altLang="zh-TW" sz="260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</m:ctrlPr>
                  </m:sSupPr>
                  <m:e>
                    <m:d>
                      <m:dPr>
                        <m:ctrlPr>
                          <a:rPr lang="en-US" altLang="zh-TW" sz="26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𝐵𝐴𝐵</m:t>
                        </m:r>
                      </m:e>
                    </m:d>
                  </m:e>
                  <m:sup>
                    <m:r>
                      <a:rPr lang="en-US" altLang="zh-TW" sz="2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sSup>
                  <m:sSupPr>
                    <m:ctrlPr>
                      <a:rPr lang="en-US" altLang="zh-TW" sz="260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</m:ctrlPr>
                  </m:sSupPr>
                  <m:e>
                    <m:d>
                      <m:dPr>
                        <m:ctrlPr>
                          <a:rPr lang="en-US" altLang="zh-TW" sz="26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sSup>
                          <m:sSupPr>
                            <m:ctrlPr>
                              <a:rPr lang="en-US" altLang="zh-TW" sz="2600" b="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TW" sz="2600" b="0" i="1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2600" b="0" i="1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</m:d>
                          </m:e>
                          <m:sup>
                            <m:r>
                              <a:rPr lang="en-US" altLang="zh-TW" sz="2600" b="0" i="1" kern="12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e>
                  <m:sup>
                    <m:r>
                      <a:rPr lang="en-US" altLang="zh-TW" sz="2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lang="en-US" altLang="zh-TW" sz="2600" b="0" i="1" kern="120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m:t>𝐴</m:t>
                </m:r>
              </m:oMath>
            </m:oMathPara>
          </a14:m>
          <a:endParaRPr lang="zh-TW" altLang="en-US" sz="2600" kern="1200" dirty="0">
            <a:solidFill>
              <a:schemeClr val="tx1"/>
            </a:solidFill>
          </a:endParaRPr>
        </a:p>
      </dsp:txBody>
      <dsp:txXfrm>
        <a:off x="3800799" y="31500"/>
        <a:ext cx="2622938" cy="1012505"/>
      </dsp:txXfrm>
    </dsp:sp>
    <dsp:sp modelId="{A9F41B04-DA58-4556-8A3D-8B19F1B9CABB}">
      <dsp:nvSpPr>
        <dsp:cNvPr id="0" name=""/>
        <dsp:cNvSpPr/>
      </dsp:nvSpPr>
      <dsp:spPr>
        <a:xfrm>
          <a:off x="6723831" y="204696"/>
          <a:ext cx="569418" cy="666112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100" kern="1200"/>
        </a:p>
      </dsp:txBody>
      <dsp:txXfrm>
        <a:off x="6723831" y="337918"/>
        <a:ext cx="398593" cy="399668"/>
      </dsp:txXfrm>
    </dsp:sp>
    <dsp:sp modelId="{F6AE976A-89E4-4581-A768-E036D1D43632}">
      <dsp:nvSpPr>
        <dsp:cNvPr id="0" name=""/>
        <dsp:cNvSpPr/>
      </dsp:nvSpPr>
      <dsp:spPr>
        <a:xfrm>
          <a:off x="7529613" y="0"/>
          <a:ext cx="2685938" cy="1075505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600" kern="1200" dirty="0">
              <a:solidFill>
                <a:schemeClr val="tx1"/>
              </a:solidFill>
            </a:rPr>
            <a:t>6</a:t>
          </a:r>
          <a:endParaRPr lang="zh-TW" altLang="en-US" sz="2600" kern="1200" dirty="0">
            <a:solidFill>
              <a:schemeClr val="tx1"/>
            </a:solidFill>
          </a:endParaRPr>
        </a:p>
      </dsp:txBody>
      <dsp:txXfrm>
        <a:off x="7561113" y="31500"/>
        <a:ext cx="2622938" cy="10125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C55043-71F4-4CD6-9AE2-30328D2D6A7C}">
      <dsp:nvSpPr>
        <dsp:cNvPr id="0" name=""/>
        <dsp:cNvSpPr/>
      </dsp:nvSpPr>
      <dsp:spPr>
        <a:xfrm>
          <a:off x="8986" y="0"/>
          <a:ext cx="2685938" cy="1075505"/>
        </a:xfrm>
        <a:prstGeom prst="roundRect">
          <a:avLst>
            <a:gd name="adj" fmla="val 10000"/>
          </a:avLst>
        </a:prstGeom>
        <a:solidFill>
          <a:srgbClr val="ECA18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500" kern="1200" dirty="0">
              <a:solidFill>
                <a:schemeClr val="tx1"/>
              </a:solidFill>
            </a:rPr>
            <a:t>ARPARPARPARPAR</a:t>
          </a:r>
          <a:endParaRPr lang="zh-TW" altLang="en-US" sz="2500" kern="1200" dirty="0">
            <a:solidFill>
              <a:schemeClr val="tx1"/>
            </a:solidFill>
          </a:endParaRPr>
        </a:p>
      </dsp:txBody>
      <dsp:txXfrm>
        <a:off x="40486" y="31500"/>
        <a:ext cx="2622938" cy="1012505"/>
      </dsp:txXfrm>
    </dsp:sp>
    <dsp:sp modelId="{D5CB8AEC-4E5E-4190-B2D1-D24351D05203}">
      <dsp:nvSpPr>
        <dsp:cNvPr id="0" name=""/>
        <dsp:cNvSpPr/>
      </dsp:nvSpPr>
      <dsp:spPr>
        <a:xfrm>
          <a:off x="2963518" y="204696"/>
          <a:ext cx="569418" cy="666112"/>
        </a:xfrm>
        <a:prstGeom prst="rightArrow">
          <a:avLst>
            <a:gd name="adj1" fmla="val 60000"/>
            <a:gd name="adj2" fmla="val 50000"/>
          </a:avLst>
        </a:prstGeom>
        <a:solidFill>
          <a:srgbClr val="ECA18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000" kern="1200"/>
        </a:p>
      </dsp:txBody>
      <dsp:txXfrm>
        <a:off x="2963518" y="337918"/>
        <a:ext cx="398593" cy="399668"/>
      </dsp:txXfrm>
    </dsp:sp>
    <dsp:sp modelId="{C6DB8189-CC64-4972-8D24-8D1263757CFE}">
      <dsp:nvSpPr>
        <dsp:cNvPr id="0" name=""/>
        <dsp:cNvSpPr/>
      </dsp:nvSpPr>
      <dsp:spPr>
        <a:xfrm>
          <a:off x="3769299" y="0"/>
          <a:ext cx="2685938" cy="1075505"/>
        </a:xfrm>
        <a:prstGeom prst="roundRect">
          <a:avLst>
            <a:gd name="adj" fmla="val 10000"/>
          </a:avLst>
        </a:prstGeom>
        <a:solidFill>
          <a:schemeClr val="accent2">
            <a:shade val="50000"/>
            <a:hueOff val="-394115"/>
            <a:satOff val="5189"/>
            <a:lumOff val="31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US" altLang="zh-TW" sz="250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</m:ctrlPr>
                  </m:sSupPr>
                  <m:e>
                    <m:d>
                      <m:dPr>
                        <m:ctrlPr>
                          <a:rPr lang="en-US" altLang="zh-TW" sz="25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5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𝐴𝑅𝑃</m:t>
                        </m:r>
                      </m:e>
                    </m:d>
                  </m:e>
                  <m:sup>
                    <m:r>
                      <a:rPr lang="en-US" altLang="zh-TW" sz="25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</m:sup>
                </m:sSup>
                <m:r>
                  <a:rPr lang="en-US" altLang="zh-TW" sz="2500" b="0" i="1" kern="120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m:t>𝐴𝑅</m:t>
                </m:r>
              </m:oMath>
            </m:oMathPara>
          </a14:m>
          <a:endParaRPr lang="zh-TW" altLang="en-US" sz="2500" kern="1200" dirty="0">
            <a:solidFill>
              <a:schemeClr val="tx1"/>
            </a:solidFill>
          </a:endParaRPr>
        </a:p>
      </dsp:txBody>
      <dsp:txXfrm>
        <a:off x="3800799" y="31500"/>
        <a:ext cx="2622938" cy="1012505"/>
      </dsp:txXfrm>
    </dsp:sp>
    <dsp:sp modelId="{A9F41B04-DA58-4556-8A3D-8B19F1B9CABB}">
      <dsp:nvSpPr>
        <dsp:cNvPr id="0" name=""/>
        <dsp:cNvSpPr/>
      </dsp:nvSpPr>
      <dsp:spPr>
        <a:xfrm>
          <a:off x="6723831" y="204696"/>
          <a:ext cx="569418" cy="6661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574681"/>
            <a:satOff val="409"/>
            <a:lumOff val="321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000" kern="1200"/>
        </a:p>
      </dsp:txBody>
      <dsp:txXfrm>
        <a:off x="6723831" y="337918"/>
        <a:ext cx="398593" cy="399668"/>
      </dsp:txXfrm>
    </dsp:sp>
    <dsp:sp modelId="{F6AE976A-89E4-4581-A768-E036D1D43632}">
      <dsp:nvSpPr>
        <dsp:cNvPr id="0" name=""/>
        <dsp:cNvSpPr/>
      </dsp:nvSpPr>
      <dsp:spPr>
        <a:xfrm>
          <a:off x="7529613" y="0"/>
          <a:ext cx="2685938" cy="1075505"/>
        </a:xfrm>
        <a:prstGeom prst="roundRect">
          <a:avLst>
            <a:gd name="adj" fmla="val 10000"/>
          </a:avLst>
        </a:prstGeom>
        <a:solidFill>
          <a:schemeClr val="accent2">
            <a:shade val="50000"/>
            <a:hueOff val="-394115"/>
            <a:satOff val="5189"/>
            <a:lumOff val="31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500" kern="1200" dirty="0">
              <a:solidFill>
                <a:schemeClr val="tx1"/>
              </a:solidFill>
            </a:rPr>
            <a:t>5</a:t>
          </a:r>
          <a:endParaRPr lang="zh-TW" altLang="en-US" sz="2500" kern="1200" dirty="0">
            <a:solidFill>
              <a:schemeClr val="tx1"/>
            </a:solidFill>
          </a:endParaRPr>
        </a:p>
      </dsp:txBody>
      <dsp:txXfrm>
        <a:off x="7561113" y="31500"/>
        <a:ext cx="2622938" cy="101250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00A806-B3E7-4015-92A0-46A9330413B3}">
      <dsp:nvSpPr>
        <dsp:cNvPr id="0" name=""/>
        <dsp:cNvSpPr/>
      </dsp:nvSpPr>
      <dsp:spPr>
        <a:xfrm>
          <a:off x="5901211" y="2306796"/>
          <a:ext cx="1013419" cy="451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422"/>
              </a:lnTo>
              <a:lnTo>
                <a:pt x="1013419" y="269422"/>
              </a:lnTo>
              <a:lnTo>
                <a:pt x="1013419" y="451934"/>
              </a:lnTo>
            </a:path>
          </a:pathLst>
        </a:custGeom>
        <a:noFill/>
        <a:ln w="12700" cap="flat" cmpd="sng" algn="ctr">
          <a:solidFill>
            <a:srgbClr val="37C6C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C73F6F-A6DD-40D2-92A2-8C04C9CC8AFF}">
      <dsp:nvSpPr>
        <dsp:cNvPr id="0" name=""/>
        <dsp:cNvSpPr/>
      </dsp:nvSpPr>
      <dsp:spPr>
        <a:xfrm>
          <a:off x="4887791" y="2306796"/>
          <a:ext cx="1013419" cy="451934"/>
        </a:xfrm>
        <a:custGeom>
          <a:avLst/>
          <a:gdLst/>
          <a:ahLst/>
          <a:cxnLst/>
          <a:rect l="0" t="0" r="0" b="0"/>
          <a:pathLst>
            <a:path>
              <a:moveTo>
                <a:pt x="1013419" y="0"/>
              </a:moveTo>
              <a:lnTo>
                <a:pt x="1013419" y="269422"/>
              </a:lnTo>
              <a:lnTo>
                <a:pt x="0" y="269422"/>
              </a:lnTo>
              <a:lnTo>
                <a:pt x="0" y="451934"/>
              </a:lnTo>
            </a:path>
          </a:pathLst>
        </a:custGeom>
        <a:noFill/>
        <a:ln w="12700" cap="flat" cmpd="sng" algn="ctr">
          <a:solidFill>
            <a:srgbClr val="37C6C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FEAA5-49E2-4F33-A4A4-A42771325CD3}">
      <dsp:nvSpPr>
        <dsp:cNvPr id="0" name=""/>
        <dsp:cNvSpPr/>
      </dsp:nvSpPr>
      <dsp:spPr>
        <a:xfrm>
          <a:off x="3874371" y="1072667"/>
          <a:ext cx="2026839" cy="451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422"/>
              </a:lnTo>
              <a:lnTo>
                <a:pt x="2026839" y="269422"/>
              </a:lnTo>
              <a:lnTo>
                <a:pt x="2026839" y="451934"/>
              </a:lnTo>
            </a:path>
          </a:pathLst>
        </a:custGeom>
        <a:noFill/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1BA1D0-A9C4-41BC-A159-2EB3CF64DBC6}">
      <dsp:nvSpPr>
        <dsp:cNvPr id="0" name=""/>
        <dsp:cNvSpPr/>
      </dsp:nvSpPr>
      <dsp:spPr>
        <a:xfrm>
          <a:off x="1847532" y="2306796"/>
          <a:ext cx="1013419" cy="451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422"/>
              </a:lnTo>
              <a:lnTo>
                <a:pt x="1013419" y="269422"/>
              </a:lnTo>
              <a:lnTo>
                <a:pt x="1013419" y="45193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B16F27-FC70-485A-AA21-2E3EBDB357A6}">
      <dsp:nvSpPr>
        <dsp:cNvPr id="0" name=""/>
        <dsp:cNvSpPr/>
      </dsp:nvSpPr>
      <dsp:spPr>
        <a:xfrm>
          <a:off x="834112" y="2306796"/>
          <a:ext cx="1013419" cy="451934"/>
        </a:xfrm>
        <a:custGeom>
          <a:avLst/>
          <a:gdLst/>
          <a:ahLst/>
          <a:cxnLst/>
          <a:rect l="0" t="0" r="0" b="0"/>
          <a:pathLst>
            <a:path>
              <a:moveTo>
                <a:pt x="1013419" y="0"/>
              </a:moveTo>
              <a:lnTo>
                <a:pt x="1013419" y="269422"/>
              </a:lnTo>
              <a:lnTo>
                <a:pt x="0" y="269422"/>
              </a:lnTo>
              <a:lnTo>
                <a:pt x="0" y="45193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C75C97-14C6-49D3-9C5C-D2F9A6D2A5B8}">
      <dsp:nvSpPr>
        <dsp:cNvPr id="0" name=""/>
        <dsp:cNvSpPr/>
      </dsp:nvSpPr>
      <dsp:spPr>
        <a:xfrm>
          <a:off x="1847532" y="1072667"/>
          <a:ext cx="2026839" cy="451934"/>
        </a:xfrm>
        <a:custGeom>
          <a:avLst/>
          <a:gdLst/>
          <a:ahLst/>
          <a:cxnLst/>
          <a:rect l="0" t="0" r="0" b="0"/>
          <a:pathLst>
            <a:path>
              <a:moveTo>
                <a:pt x="2026839" y="0"/>
              </a:moveTo>
              <a:lnTo>
                <a:pt x="2026839" y="269422"/>
              </a:lnTo>
              <a:lnTo>
                <a:pt x="0" y="269422"/>
              </a:lnTo>
              <a:lnTo>
                <a:pt x="0" y="451934"/>
              </a:lnTo>
            </a:path>
          </a:pathLst>
        </a:custGeom>
        <a:noFill/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A23851-4F97-46C5-AC10-2A2B61085425}">
      <dsp:nvSpPr>
        <dsp:cNvPr id="0" name=""/>
        <dsp:cNvSpPr/>
      </dsp:nvSpPr>
      <dsp:spPr>
        <a:xfrm>
          <a:off x="3119001" y="290472"/>
          <a:ext cx="1510741" cy="7821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1037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900" kern="1200" dirty="0">
              <a:solidFill>
                <a:schemeClr val="tx1"/>
              </a:solidFill>
            </a:rPr>
            <a:t>PRATTATTATTIC</a:t>
          </a:r>
          <a:endParaRPr lang="zh-TW" altLang="en-US" sz="1900" kern="1200" dirty="0">
            <a:solidFill>
              <a:schemeClr val="tx1"/>
            </a:solidFill>
          </a:endParaRPr>
        </a:p>
      </dsp:txBody>
      <dsp:txXfrm>
        <a:off x="3119001" y="290472"/>
        <a:ext cx="1510741" cy="782194"/>
      </dsp:txXfrm>
    </dsp:sp>
    <dsp:sp modelId="{A5C61DAE-9620-496F-BBF8-EB3024F3D356}">
      <dsp:nvSpPr>
        <dsp:cNvPr id="0" name=""/>
        <dsp:cNvSpPr/>
      </dsp:nvSpPr>
      <dsp:spPr>
        <a:xfrm>
          <a:off x="3421149" y="898845"/>
          <a:ext cx="1359667" cy="2607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700" kern="1200" dirty="0"/>
            <a:t>6</a:t>
          </a:r>
          <a:endParaRPr lang="zh-TW" altLang="en-US" sz="1700" kern="1200" dirty="0"/>
        </a:p>
      </dsp:txBody>
      <dsp:txXfrm>
        <a:off x="3421149" y="898845"/>
        <a:ext cx="1359667" cy="260731"/>
      </dsp:txXfrm>
    </dsp:sp>
    <dsp:sp modelId="{E0CEBABA-79BF-428F-92B1-8ADF7F7D9C0B}">
      <dsp:nvSpPr>
        <dsp:cNvPr id="0" name=""/>
        <dsp:cNvSpPr/>
      </dsp:nvSpPr>
      <dsp:spPr>
        <a:xfrm>
          <a:off x="1092161" y="1524601"/>
          <a:ext cx="1510741" cy="7821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1037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900" kern="1200" dirty="0">
              <a:solidFill>
                <a:schemeClr val="tx1"/>
              </a:solidFill>
            </a:rPr>
            <a:t>PRATTATTATT</a:t>
          </a:r>
          <a:endParaRPr lang="zh-TW" altLang="en-US" sz="1900" kern="1200" dirty="0">
            <a:solidFill>
              <a:schemeClr val="tx1"/>
            </a:solidFill>
          </a:endParaRPr>
        </a:p>
      </dsp:txBody>
      <dsp:txXfrm>
        <a:off x="1092161" y="1524601"/>
        <a:ext cx="1510741" cy="782194"/>
      </dsp:txXfrm>
    </dsp:sp>
    <dsp:sp modelId="{775404E9-2E95-43FD-97AE-CD0653C0034A}">
      <dsp:nvSpPr>
        <dsp:cNvPr id="0" name=""/>
        <dsp:cNvSpPr/>
      </dsp:nvSpPr>
      <dsp:spPr>
        <a:xfrm>
          <a:off x="1394310" y="2132975"/>
          <a:ext cx="1359667" cy="2607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700" kern="1200" dirty="0"/>
            <a:t>4</a:t>
          </a:r>
          <a:endParaRPr lang="zh-TW" altLang="en-US" sz="1700" kern="1200" dirty="0"/>
        </a:p>
      </dsp:txBody>
      <dsp:txXfrm>
        <a:off x="1394310" y="2132975"/>
        <a:ext cx="1359667" cy="260731"/>
      </dsp:txXfrm>
    </dsp:sp>
    <dsp:sp modelId="{B7BA6FA7-2610-4328-9CF8-D2FFCB297B31}">
      <dsp:nvSpPr>
        <dsp:cNvPr id="0" name=""/>
        <dsp:cNvSpPr/>
      </dsp:nvSpPr>
      <dsp:spPr>
        <a:xfrm>
          <a:off x="78742" y="2758731"/>
          <a:ext cx="1510741" cy="782194"/>
        </a:xfrm>
        <a:prstGeom prst="rect">
          <a:avLst/>
        </a:prstGeom>
        <a:solidFill>
          <a:srgbClr val="2EE71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1037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900" kern="1200" dirty="0">
              <a:solidFill>
                <a:schemeClr val="tx1"/>
              </a:solidFill>
            </a:rPr>
            <a:t>PR</a:t>
          </a:r>
          <a:endParaRPr lang="zh-TW" altLang="en-US" sz="1900" kern="1200" dirty="0">
            <a:solidFill>
              <a:schemeClr val="tx1"/>
            </a:solidFill>
          </a:endParaRPr>
        </a:p>
      </dsp:txBody>
      <dsp:txXfrm>
        <a:off x="78742" y="2758731"/>
        <a:ext cx="1510741" cy="782194"/>
      </dsp:txXfrm>
    </dsp:sp>
    <dsp:sp modelId="{13623FE8-FFA9-43A0-B6B2-47DFFB19B764}">
      <dsp:nvSpPr>
        <dsp:cNvPr id="0" name=""/>
        <dsp:cNvSpPr/>
      </dsp:nvSpPr>
      <dsp:spPr>
        <a:xfrm>
          <a:off x="380890" y="3367105"/>
          <a:ext cx="1359667" cy="2607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2EE71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700" kern="1200" dirty="0"/>
            <a:t>2</a:t>
          </a:r>
          <a:endParaRPr lang="zh-TW" altLang="en-US" sz="1700" kern="1200" dirty="0"/>
        </a:p>
      </dsp:txBody>
      <dsp:txXfrm>
        <a:off x="380890" y="3367105"/>
        <a:ext cx="1359667" cy="260731"/>
      </dsp:txXfrm>
    </dsp:sp>
    <dsp:sp modelId="{5B73D25D-7DB8-446E-8CAC-16DD657A0E88}">
      <dsp:nvSpPr>
        <dsp:cNvPr id="0" name=""/>
        <dsp:cNvSpPr/>
      </dsp:nvSpPr>
      <dsp:spPr>
        <a:xfrm>
          <a:off x="2105581" y="2758731"/>
          <a:ext cx="1510741" cy="782194"/>
        </a:xfrm>
        <a:prstGeom prst="rect">
          <a:avLst/>
        </a:prstGeom>
        <a:solidFill>
          <a:schemeClr val="accent4">
            <a:hueOff val="4158277"/>
            <a:satOff val="-19187"/>
            <a:lumOff val="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1037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900" kern="1200" dirty="0">
              <a:solidFill>
                <a:schemeClr val="tx1"/>
              </a:solidFill>
            </a:rPr>
            <a:t>ATTATTATT</a:t>
          </a:r>
          <a:endParaRPr lang="zh-TW" altLang="en-US" sz="1900" kern="1200" dirty="0">
            <a:solidFill>
              <a:schemeClr val="tx1"/>
            </a:solidFill>
          </a:endParaRPr>
        </a:p>
      </dsp:txBody>
      <dsp:txXfrm>
        <a:off x="2105581" y="2758731"/>
        <a:ext cx="1510741" cy="782194"/>
      </dsp:txXfrm>
    </dsp:sp>
    <dsp:sp modelId="{2958EB7C-A5A2-43C3-B5A4-ED42DA0FD64D}">
      <dsp:nvSpPr>
        <dsp:cNvPr id="0" name=""/>
        <dsp:cNvSpPr/>
      </dsp:nvSpPr>
      <dsp:spPr>
        <a:xfrm>
          <a:off x="2407729" y="3367105"/>
          <a:ext cx="1359667" cy="2607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2EE71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700" kern="1200" dirty="0"/>
            <a:t>2</a:t>
          </a:r>
          <a:endParaRPr lang="zh-TW" altLang="en-US" sz="1700" kern="1200" dirty="0"/>
        </a:p>
      </dsp:txBody>
      <dsp:txXfrm>
        <a:off x="2407729" y="3367105"/>
        <a:ext cx="1359667" cy="260731"/>
      </dsp:txXfrm>
    </dsp:sp>
    <dsp:sp modelId="{13927F9A-113E-4354-8FBD-BCF3A9FF12AC}">
      <dsp:nvSpPr>
        <dsp:cNvPr id="0" name=""/>
        <dsp:cNvSpPr/>
      </dsp:nvSpPr>
      <dsp:spPr>
        <a:xfrm>
          <a:off x="5145840" y="1524601"/>
          <a:ext cx="1510741" cy="782194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1037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900" kern="1200" dirty="0">
              <a:solidFill>
                <a:schemeClr val="tx1"/>
              </a:solidFill>
            </a:rPr>
            <a:t>IC</a:t>
          </a:r>
          <a:endParaRPr lang="zh-TW" altLang="en-US" sz="1900" kern="1200" dirty="0">
            <a:solidFill>
              <a:schemeClr val="tx1"/>
            </a:solidFill>
          </a:endParaRPr>
        </a:p>
      </dsp:txBody>
      <dsp:txXfrm>
        <a:off x="5145840" y="1524601"/>
        <a:ext cx="1510741" cy="782194"/>
      </dsp:txXfrm>
    </dsp:sp>
    <dsp:sp modelId="{8FEC1BE0-634E-4B31-BFA7-D102C63612EF}">
      <dsp:nvSpPr>
        <dsp:cNvPr id="0" name=""/>
        <dsp:cNvSpPr/>
      </dsp:nvSpPr>
      <dsp:spPr>
        <a:xfrm>
          <a:off x="5447989" y="2132975"/>
          <a:ext cx="1359667" cy="2607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700" kern="1200" dirty="0"/>
            <a:t>2</a:t>
          </a:r>
          <a:endParaRPr lang="zh-TW" altLang="en-US" sz="1700" kern="1200" dirty="0"/>
        </a:p>
      </dsp:txBody>
      <dsp:txXfrm>
        <a:off x="5447989" y="2132975"/>
        <a:ext cx="1359667" cy="260731"/>
      </dsp:txXfrm>
    </dsp:sp>
    <dsp:sp modelId="{BF5DDF42-C7AB-4000-BBEA-2DD4C8604BDA}">
      <dsp:nvSpPr>
        <dsp:cNvPr id="0" name=""/>
        <dsp:cNvSpPr/>
      </dsp:nvSpPr>
      <dsp:spPr>
        <a:xfrm>
          <a:off x="4132421" y="2758731"/>
          <a:ext cx="1510741" cy="782194"/>
        </a:xfrm>
        <a:prstGeom prst="rect">
          <a:avLst/>
        </a:prstGeom>
        <a:solidFill>
          <a:schemeClr val="accent4">
            <a:hueOff val="8316554"/>
            <a:satOff val="-38374"/>
            <a:lumOff val="1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1037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900" kern="1200" dirty="0">
              <a:solidFill>
                <a:schemeClr val="tx1"/>
              </a:solidFill>
            </a:rPr>
            <a:t>I</a:t>
          </a:r>
          <a:endParaRPr lang="zh-TW" altLang="en-US" sz="1900" kern="1200" dirty="0">
            <a:solidFill>
              <a:schemeClr val="tx1"/>
            </a:solidFill>
          </a:endParaRPr>
        </a:p>
      </dsp:txBody>
      <dsp:txXfrm>
        <a:off x="4132421" y="2758731"/>
        <a:ext cx="1510741" cy="782194"/>
      </dsp:txXfrm>
    </dsp:sp>
    <dsp:sp modelId="{0F8FEFCD-830F-40CF-AB91-0DB7490610C7}">
      <dsp:nvSpPr>
        <dsp:cNvPr id="0" name=""/>
        <dsp:cNvSpPr/>
      </dsp:nvSpPr>
      <dsp:spPr>
        <a:xfrm>
          <a:off x="4434569" y="3367105"/>
          <a:ext cx="1359667" cy="2607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8316554"/>
              <a:satOff val="-38374"/>
              <a:lumOff val="1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700" kern="1200" dirty="0"/>
            <a:t>1</a:t>
          </a:r>
          <a:endParaRPr lang="zh-TW" altLang="en-US" sz="1700" kern="1200" dirty="0"/>
        </a:p>
      </dsp:txBody>
      <dsp:txXfrm>
        <a:off x="4434569" y="3367105"/>
        <a:ext cx="1359667" cy="260731"/>
      </dsp:txXfrm>
    </dsp:sp>
    <dsp:sp modelId="{E34C63D1-9B14-41A3-9F78-059654A1C458}">
      <dsp:nvSpPr>
        <dsp:cNvPr id="0" name=""/>
        <dsp:cNvSpPr/>
      </dsp:nvSpPr>
      <dsp:spPr>
        <a:xfrm>
          <a:off x="6159260" y="2758731"/>
          <a:ext cx="1510741" cy="782194"/>
        </a:xfrm>
        <a:prstGeom prst="rect">
          <a:avLst/>
        </a:prstGeom>
        <a:solidFill>
          <a:srgbClr val="37C6C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1037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900" kern="1200" dirty="0">
              <a:solidFill>
                <a:schemeClr val="tx1"/>
              </a:solidFill>
            </a:rPr>
            <a:t>C</a:t>
          </a:r>
          <a:endParaRPr lang="zh-TW" altLang="en-US" sz="1900" kern="1200" dirty="0">
            <a:solidFill>
              <a:schemeClr val="tx1"/>
            </a:solidFill>
          </a:endParaRPr>
        </a:p>
      </dsp:txBody>
      <dsp:txXfrm>
        <a:off x="6159260" y="2758731"/>
        <a:ext cx="1510741" cy="782194"/>
      </dsp:txXfrm>
    </dsp:sp>
    <dsp:sp modelId="{FDF45BE7-FDB2-4062-909D-55A8390AB8D9}">
      <dsp:nvSpPr>
        <dsp:cNvPr id="0" name=""/>
        <dsp:cNvSpPr/>
      </dsp:nvSpPr>
      <dsp:spPr>
        <a:xfrm>
          <a:off x="6461408" y="3367105"/>
          <a:ext cx="1359667" cy="2607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37C6C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700" kern="1200" dirty="0"/>
            <a:t>1</a:t>
          </a:r>
          <a:endParaRPr lang="zh-TW" altLang="en-US" sz="1700" kern="1200" dirty="0"/>
        </a:p>
      </dsp:txBody>
      <dsp:txXfrm>
        <a:off x="6461408" y="3367105"/>
        <a:ext cx="1359667" cy="26073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B16F27-FC70-485A-AA21-2E3EBDB357A6}">
      <dsp:nvSpPr>
        <dsp:cNvPr id="0" name=""/>
        <dsp:cNvSpPr/>
      </dsp:nvSpPr>
      <dsp:spPr>
        <a:xfrm>
          <a:off x="2910752" y="1113833"/>
          <a:ext cx="1441336" cy="6427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3186"/>
              </a:lnTo>
              <a:lnTo>
                <a:pt x="1441336" y="383186"/>
              </a:lnTo>
              <a:lnTo>
                <a:pt x="1441336" y="64276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C75C97-14C6-49D3-9C5C-D2F9A6D2A5B8}">
      <dsp:nvSpPr>
        <dsp:cNvPr id="0" name=""/>
        <dsp:cNvSpPr/>
      </dsp:nvSpPr>
      <dsp:spPr>
        <a:xfrm>
          <a:off x="1469415" y="1113833"/>
          <a:ext cx="1441336" cy="642764"/>
        </a:xfrm>
        <a:custGeom>
          <a:avLst/>
          <a:gdLst/>
          <a:ahLst/>
          <a:cxnLst/>
          <a:rect l="0" t="0" r="0" b="0"/>
          <a:pathLst>
            <a:path>
              <a:moveTo>
                <a:pt x="1441336" y="0"/>
              </a:moveTo>
              <a:lnTo>
                <a:pt x="1441336" y="383186"/>
              </a:lnTo>
              <a:lnTo>
                <a:pt x="0" y="383186"/>
              </a:lnTo>
              <a:lnTo>
                <a:pt x="0" y="64276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A23851-4F97-46C5-AC10-2A2B61085425}">
      <dsp:nvSpPr>
        <dsp:cNvPr id="0" name=""/>
        <dsp:cNvSpPr/>
      </dsp:nvSpPr>
      <dsp:spPr>
        <a:xfrm>
          <a:off x="1836426" y="1356"/>
          <a:ext cx="2148651" cy="11124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156983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3800" kern="1200" dirty="0">
              <a:solidFill>
                <a:schemeClr val="tx1"/>
              </a:solidFill>
            </a:rPr>
            <a:t>ATTATTATT</a:t>
          </a:r>
          <a:endParaRPr lang="zh-TW" altLang="en-US" sz="3800" kern="1200" dirty="0">
            <a:solidFill>
              <a:schemeClr val="tx1"/>
            </a:solidFill>
          </a:endParaRPr>
        </a:p>
      </dsp:txBody>
      <dsp:txXfrm>
        <a:off x="1836426" y="1356"/>
        <a:ext cx="2148651" cy="1112476"/>
      </dsp:txXfrm>
    </dsp:sp>
    <dsp:sp modelId="{A5C61DAE-9620-496F-BBF8-EB3024F3D356}">
      <dsp:nvSpPr>
        <dsp:cNvPr id="0" name=""/>
        <dsp:cNvSpPr/>
      </dsp:nvSpPr>
      <dsp:spPr>
        <a:xfrm>
          <a:off x="2266156" y="866616"/>
          <a:ext cx="1933786" cy="370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5240" rIns="6096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400" kern="1200" dirty="0"/>
            <a:t>4</a:t>
          </a:r>
          <a:endParaRPr lang="zh-TW" altLang="en-US" sz="2400" kern="1200" dirty="0"/>
        </a:p>
      </dsp:txBody>
      <dsp:txXfrm>
        <a:off x="2266156" y="866616"/>
        <a:ext cx="1933786" cy="370825"/>
      </dsp:txXfrm>
    </dsp:sp>
    <dsp:sp modelId="{E0CEBABA-79BF-428F-92B1-8ADF7F7D9C0B}">
      <dsp:nvSpPr>
        <dsp:cNvPr id="0" name=""/>
        <dsp:cNvSpPr/>
      </dsp:nvSpPr>
      <dsp:spPr>
        <a:xfrm>
          <a:off x="395089" y="1756597"/>
          <a:ext cx="2148651" cy="1112476"/>
        </a:xfrm>
        <a:prstGeom prst="rect">
          <a:avLst/>
        </a:prstGeom>
        <a:solidFill>
          <a:srgbClr val="4472C4"/>
        </a:solidFill>
        <a:ln w="12700" cap="flat" cmpd="sng" algn="ctr">
          <a:solidFill>
            <a:srgbClr val="4472C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156983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3800" kern="1200" dirty="0">
              <a:solidFill>
                <a:schemeClr val="tx1"/>
              </a:solidFill>
            </a:rPr>
            <a:t>ATT</a:t>
          </a:r>
          <a:endParaRPr lang="zh-TW" altLang="en-US" sz="3800" kern="1200" dirty="0">
            <a:solidFill>
              <a:schemeClr val="tx1"/>
            </a:solidFill>
          </a:endParaRPr>
        </a:p>
      </dsp:txBody>
      <dsp:txXfrm>
        <a:off x="395089" y="1756597"/>
        <a:ext cx="2148651" cy="1112476"/>
      </dsp:txXfrm>
    </dsp:sp>
    <dsp:sp modelId="{775404E9-2E95-43FD-97AE-CD0653C0034A}">
      <dsp:nvSpPr>
        <dsp:cNvPr id="0" name=""/>
        <dsp:cNvSpPr/>
      </dsp:nvSpPr>
      <dsp:spPr>
        <a:xfrm>
          <a:off x="824820" y="2621857"/>
          <a:ext cx="1933786" cy="370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472C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5240" rIns="6096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400" kern="1200" dirty="0"/>
            <a:t>2</a:t>
          </a:r>
          <a:endParaRPr lang="zh-TW" altLang="en-US" sz="2400" kern="1200" dirty="0"/>
        </a:p>
      </dsp:txBody>
      <dsp:txXfrm>
        <a:off x="824820" y="2621857"/>
        <a:ext cx="1933786" cy="370825"/>
      </dsp:txXfrm>
    </dsp:sp>
    <dsp:sp modelId="{B7BA6FA7-2610-4328-9CF8-D2FFCB297B31}">
      <dsp:nvSpPr>
        <dsp:cNvPr id="0" name=""/>
        <dsp:cNvSpPr/>
      </dsp:nvSpPr>
      <dsp:spPr>
        <a:xfrm>
          <a:off x="3277762" y="1756597"/>
          <a:ext cx="2148651" cy="1112476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156983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3800" kern="1200" dirty="0">
              <a:solidFill>
                <a:schemeClr val="tx1"/>
              </a:solidFill>
            </a:rPr>
            <a:t>ATTATT</a:t>
          </a:r>
          <a:endParaRPr lang="zh-TW" altLang="en-US" sz="3800" kern="1200" dirty="0">
            <a:solidFill>
              <a:schemeClr val="tx1"/>
            </a:solidFill>
          </a:endParaRPr>
        </a:p>
      </dsp:txBody>
      <dsp:txXfrm>
        <a:off x="3277762" y="1756597"/>
        <a:ext cx="2148651" cy="1112476"/>
      </dsp:txXfrm>
    </dsp:sp>
    <dsp:sp modelId="{13623FE8-FFA9-43A0-B6B2-47DFFB19B764}">
      <dsp:nvSpPr>
        <dsp:cNvPr id="0" name=""/>
        <dsp:cNvSpPr/>
      </dsp:nvSpPr>
      <dsp:spPr>
        <a:xfrm>
          <a:off x="3707493" y="2621857"/>
          <a:ext cx="1933786" cy="370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5240" rIns="6096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400" kern="1200" dirty="0"/>
            <a:t>2</a:t>
          </a:r>
          <a:endParaRPr lang="zh-TW" altLang="en-US" sz="2400" kern="1200" dirty="0"/>
        </a:p>
      </dsp:txBody>
      <dsp:txXfrm>
        <a:off x="3707493" y="2621857"/>
        <a:ext cx="1933786" cy="370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F4D5-53CB-4214-A625-41C0FB947F40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A4837-0A26-4683-928D-5B436EEC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3034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F4D5-53CB-4214-A625-41C0FB947F40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A4837-0A26-4683-928D-5B436EEC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7313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F4D5-53CB-4214-A625-41C0FB947F40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A4837-0A26-4683-928D-5B436EEC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133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F4D5-53CB-4214-A625-41C0FB947F40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A4837-0A26-4683-928D-5B436EEC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9342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F4D5-53CB-4214-A625-41C0FB947F40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A4837-0A26-4683-928D-5B436EEC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5614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F4D5-53CB-4214-A625-41C0FB947F40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A4837-0A26-4683-928D-5B436EEC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328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F4D5-53CB-4214-A625-41C0FB947F40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A4837-0A26-4683-928D-5B436EEC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5929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F4D5-53CB-4214-A625-41C0FB947F40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A4837-0A26-4683-928D-5B436EEC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0610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F4D5-53CB-4214-A625-41C0FB947F40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A4837-0A26-4683-928D-5B436EEC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7181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F4D5-53CB-4214-A625-41C0FB947F40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A4837-0A26-4683-928D-5B436EEC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8150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F4D5-53CB-4214-A625-41C0FB947F40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A4837-0A26-4683-928D-5B436EEC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6279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EF4D5-53CB-4214-A625-41C0FB947F40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A4837-0A26-4683-928D-5B436EEC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709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18" Type="http://schemas.microsoft.com/office/2007/relationships/diagramDrawing" Target="../diagrams/drawing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microsoft.com/office/2007/relationships/diagramDrawing" Target="../diagrams/drawing2.xml"/><Relationship Id="rId17" Type="http://schemas.openxmlformats.org/officeDocument/2006/relationships/diagramColors" Target="../diagrams/colors3.xml"/><Relationship Id="rId2" Type="http://schemas.openxmlformats.org/officeDocument/2006/relationships/diagramData" Target="../diagrams/data1.xml"/><Relationship Id="rId16" Type="http://schemas.openxmlformats.org/officeDocument/2006/relationships/diagramQuickStyle" Target="../diagrams/quickStyle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5" Type="http://schemas.openxmlformats.org/officeDocument/2006/relationships/diagramLayout" Target="../diagrams/layout3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Relationship Id="rId14" Type="http://schemas.openxmlformats.org/officeDocument/2006/relationships/diagramData" Target="../diagrams/data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13" Type="http://schemas.openxmlformats.org/officeDocument/2006/relationships/diagramData" Target="../diagrams/data9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7.xml"/><Relationship Id="rId12" Type="http://schemas.microsoft.com/office/2007/relationships/diagramDrawing" Target="../diagrams/drawing5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11" Type="http://schemas.openxmlformats.org/officeDocument/2006/relationships/diagramColors" Target="../diagrams/colors5.xml"/><Relationship Id="rId5" Type="http://schemas.openxmlformats.org/officeDocument/2006/relationships/diagramColors" Target="../diagrams/colors4.xml"/><Relationship Id="rId10" Type="http://schemas.openxmlformats.org/officeDocument/2006/relationships/diagramQuickStyle" Target="../diagrams/quickStyle5.xml"/><Relationship Id="rId4" Type="http://schemas.openxmlformats.org/officeDocument/2006/relationships/diagramQuickStyle" Target="../diagrams/quickStyle4.xml"/><Relationship Id="rId9" Type="http://schemas.openxmlformats.org/officeDocument/2006/relationships/diagramLayout" Target="../diagrams/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diagramLayout" Target="../diagrams/layout7.xml"/><Relationship Id="rId7" Type="http://schemas.openxmlformats.org/officeDocument/2006/relationships/image" Target="../media/image20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10" Type="http://schemas.openxmlformats.org/officeDocument/2006/relationships/image" Target="../media/image50.png"/><Relationship Id="rId4" Type="http://schemas.openxmlformats.org/officeDocument/2006/relationships/diagramQuickStyle" Target="../diagrams/quickStyle7.xml"/><Relationship Id="rId9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858436" y="120907"/>
            <a:ext cx="850721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4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j-cs"/>
              </a:rPr>
              <a:t>11022: String Factoring</a:t>
            </a:r>
            <a:endParaRPr kumimoji="1" lang="en-US" altLang="zh-TW" sz="4400" b="0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ahoma"/>
              <a:ea typeface="標楷體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851940" y="1126234"/>
                <a:ext cx="10520203" cy="51152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60000"/>
                  <a:buFont typeface="Wingdings" panose="05000000000000000000" pitchFamily="2" charset="2"/>
                  <a:buChar char="n"/>
                </a:pPr>
                <a:r>
                  <a:rPr kumimoji="1" lang="zh-TW" altLang="en-US" sz="3200" kern="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標楷體"/>
                  </a:rPr>
                  <a:t>★★★☆☆</a:t>
                </a:r>
                <a:endParaRPr kumimoji="1" lang="zh-TW" altLang="en-US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標楷體"/>
                </a:endParaRPr>
              </a:p>
              <a:p>
                <a:pPr marL="342900" lvl="0" indent="-342900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60000"/>
                  <a:buFont typeface="Wingdings" panose="05000000000000000000" pitchFamily="2" charset="2"/>
                  <a:buChar char="n"/>
                </a:pPr>
                <a:r>
                  <a:rPr kumimoji="1" lang="zh-TW" altLang="en-US" sz="3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3BA943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/>
                  </a:rPr>
                  <a:t>題組：</a:t>
                </a:r>
                <a:r>
                  <a:rPr kumimoji="1" lang="en-US" altLang="zh-TW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Problem Set Archive with Online Judge</a:t>
                </a:r>
              </a:p>
              <a:p>
                <a:pPr marL="342900" lvl="0" indent="-342900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60000"/>
                  <a:buFont typeface="Wingdings" panose="05000000000000000000" pitchFamily="2" charset="2"/>
                  <a:buChar char="n"/>
                </a:pPr>
                <a:r>
                  <a:rPr kumimoji="1" lang="zh-TW" altLang="en-US" sz="3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3BA943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/>
                  </a:rPr>
                  <a:t>題號：</a:t>
                </a:r>
                <a:r>
                  <a:rPr kumimoji="1" lang="zh-TW" altLang="en-US" sz="3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/>
                  </a:rPr>
                  <a:t>1</a:t>
                </a:r>
                <a:r>
                  <a:rPr kumimoji="1" lang="en-US" altLang="zh-TW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/>
                  </a:rPr>
                  <a:t>1022</a:t>
                </a:r>
                <a:r>
                  <a:rPr kumimoji="1" lang="zh-TW" altLang="en-US" sz="3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/>
                  </a:rPr>
                  <a:t>: </a:t>
                </a:r>
                <a:r>
                  <a:rPr kumimoji="1" lang="en-US" altLang="zh-TW" sz="3200" kern="0" noProof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/>
                  </a:rPr>
                  <a:t>String Factoring</a:t>
                </a:r>
                <a:endParaRPr kumimoji="1" lang="en-US" altLang="zh-TW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標楷體"/>
                </a:endParaRPr>
              </a:p>
              <a:p>
                <a:pPr marL="342900" lvl="0" indent="-342900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60000"/>
                  <a:buFont typeface="Wingdings" panose="05000000000000000000" pitchFamily="2" charset="2"/>
                  <a:buChar char="n"/>
                </a:pPr>
                <a:r>
                  <a:rPr kumimoji="1" lang="zh-TW" altLang="en-US" sz="3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3BA943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/>
                  </a:rPr>
                  <a:t>解題者：</a:t>
                </a:r>
                <a:r>
                  <a:rPr kumimoji="1" lang="zh-TW" altLang="en-US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/>
                  </a:rPr>
                  <a:t>張辰瑜</a:t>
                </a:r>
                <a:endParaRPr kumimoji="1" lang="zh-TW" altLang="en-US" sz="3200" kern="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  <a:p>
                <a:pPr marL="342900" lvl="0" indent="-342900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60000"/>
                  <a:buFont typeface="Wingdings" panose="05000000000000000000" pitchFamily="2" charset="2"/>
                  <a:buChar char="n"/>
                </a:pPr>
                <a:r>
                  <a:rPr kumimoji="1" lang="zh-TW" altLang="en-US" sz="3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3BA943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/>
                  </a:rPr>
                  <a:t>解題日期：</a:t>
                </a:r>
                <a:r>
                  <a:rPr kumimoji="1" lang="zh-TW" altLang="en-US" sz="3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/>
                  </a:rPr>
                  <a:t>20</a:t>
                </a:r>
                <a:r>
                  <a:rPr kumimoji="1" lang="en-US" altLang="zh-TW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/>
                  </a:rPr>
                  <a:t>21</a:t>
                </a:r>
                <a:r>
                  <a:rPr kumimoji="1" lang="zh-TW" altLang="en-US" sz="3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/>
                  </a:rPr>
                  <a:t>年</a:t>
                </a:r>
                <a:r>
                  <a:rPr kumimoji="1" lang="en-US" altLang="zh-TW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/>
                  </a:rPr>
                  <a:t>5</a:t>
                </a:r>
                <a:r>
                  <a:rPr kumimoji="1" lang="zh-TW" altLang="en-US" sz="3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/>
                  </a:rPr>
                  <a:t>月</a:t>
                </a:r>
                <a:r>
                  <a:rPr kumimoji="1" lang="en-US" altLang="zh-TW" sz="3200" kern="0" dirty="0">
                    <a:solidFill>
                      <a:srgbClr val="00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4</a:t>
                </a:r>
                <a:r>
                  <a:rPr kumimoji="1" lang="zh-TW" altLang="en-US" sz="3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標楷體" panose="03000509000000000000" pitchFamily="65" charset="-120"/>
                    <a:ea typeface="標楷體" panose="03000509000000000000" pitchFamily="65" charset="-120"/>
                  </a:rPr>
                  <a:t>日</a:t>
                </a:r>
                <a:endParaRPr kumimoji="1" lang="en-US" altLang="zh-TW" sz="3200" kern="0" noProof="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marL="342900" indent="-342900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60000"/>
                  <a:buFont typeface="Wingdings" panose="05000000000000000000" pitchFamily="2" charset="2"/>
                  <a:buChar char="n"/>
                </a:pPr>
                <a:r>
                  <a:rPr kumimoji="1" lang="zh-TW" altLang="en-US" sz="3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3BA943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/>
                  </a:rPr>
                  <a:t>題意：</a:t>
                </a:r>
                <a:r>
                  <a:rPr kumimoji="1" lang="zh-TW" altLang="zh-TW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/>
                  </a:rPr>
                  <a:t>輸</a:t>
                </a:r>
                <a:r>
                  <a:rPr kumimoji="1" lang="zh-TW" altLang="en-US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/>
                  </a:rPr>
                  <a:t>入數個英文字符構成的字串，每一字串將相鄰重複的子字串表示為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TW" sz="320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標楷體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en-US" altLang="zh-TW" sz="320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標楷體"/>
                              </a:rPr>
                            </m:ctrlPr>
                          </m:dPr>
                          <m:e>
                            <m:r>
                              <a:rPr kumimoji="1" lang="zh-TW" altLang="en-US" sz="320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標楷體"/>
                              </a:rPr>
                              <m:t>子字串</m:t>
                            </m:r>
                          </m:e>
                        </m:d>
                      </m:e>
                      <m:sup>
                        <m:r>
                          <a:rPr kumimoji="1" lang="en-US" altLang="zh-TW" sz="32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標楷體"/>
                          </a:rPr>
                          <m:t>𝑛</m:t>
                        </m:r>
                      </m:sup>
                    </m:sSup>
                  </m:oMath>
                </a14:m>
                <a:r>
                  <a:rPr kumimoji="1" lang="zh-TW" altLang="en-US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/>
                  </a:rPr>
                  <a:t>其中</a:t>
                </a:r>
                <a:r>
                  <a:rPr kumimoji="1" lang="en-US" altLang="zh-TW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/>
                  </a:rPr>
                  <a:t>n</a:t>
                </a:r>
                <a:r>
                  <a:rPr kumimoji="1" lang="zh-TW" altLang="en-US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/>
                  </a:rPr>
                  <a:t>為重複次數。</a:t>
                </a:r>
                <a:br>
                  <a:rPr kumimoji="1" lang="en-US" altLang="zh-TW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/>
                  </a:rPr>
                </a:br>
                <a:r>
                  <a:rPr kumimoji="1" lang="zh-TW" altLang="en-US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/>
                  </a:rPr>
                  <a:t>每一字符權重為</a:t>
                </a:r>
                <a:r>
                  <a:rPr kumimoji="1" lang="en-US" altLang="zh-TW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/>
                  </a:rPr>
                  <a:t>1</a:t>
                </a:r>
                <a:r>
                  <a:rPr kumimoji="1" lang="zh-TW" altLang="en-US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/>
                  </a:rPr>
                  <a:t>相鄰重複字串僅計一次，即其權重僅為該子字串的字符量，最後計算縮減過的字串最小權重。</a:t>
                </a:r>
                <a:endParaRPr kumimoji="1" lang="zh-TW" altLang="zh-TW" sz="3200" kern="0" dirty="0">
                  <a:solidFill>
                    <a:srgbClr val="000000"/>
                  </a:solidFill>
                  <a:latin typeface="Times New Roman" panose="02020603050405020304" pitchFamily="18" charset="0"/>
                  <a:ea typeface="標楷體"/>
                </a:endParaRPr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940" y="1126234"/>
                <a:ext cx="10520203" cy="5115246"/>
              </a:xfrm>
              <a:prstGeom prst="rect">
                <a:avLst/>
              </a:prstGeom>
              <a:blipFill>
                <a:blip r:embed="rId2"/>
                <a:stretch>
                  <a:fillRect l="-463" t="-1549" r="-1217" b="-107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4038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46155" y="641839"/>
            <a:ext cx="26014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r>
              <a:rPr kumimoji="1" lang="zh-TW" altLang="en-US" sz="3200" b="1" kern="0" dirty="0">
                <a:solidFill>
                  <a:srgbClr val="3BA943"/>
                </a:solidFill>
                <a:latin typeface="Times New Roman" panose="02020603050405020304" pitchFamily="18" charset="0"/>
                <a:ea typeface="標楷體"/>
              </a:rPr>
              <a:t>解法範例：</a:t>
            </a:r>
            <a:endParaRPr kumimoji="1" lang="en-US" altLang="zh-TW" sz="3200" b="1" kern="0" dirty="0">
              <a:solidFill>
                <a:srgbClr val="3BA943"/>
              </a:solidFill>
              <a:latin typeface="Times New Roman" panose="02020603050405020304" pitchFamily="18" charset="0"/>
              <a:ea typeface="標楷體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716570"/>
              </p:ext>
            </p:extLst>
          </p:nvPr>
        </p:nvGraphicFramePr>
        <p:xfrm>
          <a:off x="992889" y="2211691"/>
          <a:ext cx="4878755" cy="31076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5751">
                  <a:extLst>
                    <a:ext uri="{9D8B030D-6E8A-4147-A177-3AD203B41FA5}">
                      <a16:colId xmlns:a16="http://schemas.microsoft.com/office/drawing/2014/main" val="2522406941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1553074421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3850581322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2270311997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1622830018"/>
                    </a:ext>
                  </a:extLst>
                </a:gridCol>
              </a:tblGrid>
              <a:tr h="62153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accent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6163997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4981685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9802278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482446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2544569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708233"/>
              </p:ext>
            </p:extLst>
          </p:nvPr>
        </p:nvGraphicFramePr>
        <p:xfrm>
          <a:off x="6638680" y="2211691"/>
          <a:ext cx="4878755" cy="31076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5751">
                  <a:extLst>
                    <a:ext uri="{9D8B030D-6E8A-4147-A177-3AD203B41FA5}">
                      <a16:colId xmlns:a16="http://schemas.microsoft.com/office/drawing/2014/main" val="2522406941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1553074421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3850581322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2270311997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1622830018"/>
                    </a:ext>
                  </a:extLst>
                </a:gridCol>
              </a:tblGrid>
              <a:tr h="62153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AP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92D050"/>
                          </a:solidFill>
                        </a:rPr>
                        <a:t>APP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92D050"/>
                          </a:solidFill>
                        </a:rPr>
                        <a:t>APPL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APPLE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163997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PP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PPL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92D050"/>
                          </a:solidFill>
                        </a:rPr>
                        <a:t>PPLE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981685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PL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92D050"/>
                          </a:solidFill>
                        </a:rPr>
                        <a:t>PLE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802278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L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482446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544569"/>
                  </a:ext>
                </a:extLst>
              </a:tr>
            </a:tbl>
          </a:graphicData>
        </a:graphic>
      </p:graphicFrame>
      <p:sp>
        <p:nvSpPr>
          <p:cNvPr id="7" name="向右箭號 6"/>
          <p:cNvSpPr/>
          <p:nvPr/>
        </p:nvSpPr>
        <p:spPr>
          <a:xfrm rot="10800000">
            <a:off x="2644370" y="2993867"/>
            <a:ext cx="523464" cy="2592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3106951" y="2831973"/>
            <a:ext cx="650630" cy="65063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1151792" y="2181343"/>
            <a:ext cx="650630" cy="65063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2348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46155" y="641839"/>
            <a:ext cx="26014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r>
              <a:rPr kumimoji="1" lang="zh-TW" altLang="en-US" sz="3200" b="1" kern="0" dirty="0">
                <a:solidFill>
                  <a:srgbClr val="3BA943"/>
                </a:solidFill>
                <a:latin typeface="Times New Roman" panose="02020603050405020304" pitchFamily="18" charset="0"/>
                <a:ea typeface="標楷體"/>
              </a:rPr>
              <a:t>解法範例：</a:t>
            </a:r>
            <a:endParaRPr kumimoji="1" lang="en-US" altLang="zh-TW" sz="3200" b="1" kern="0" dirty="0">
              <a:solidFill>
                <a:srgbClr val="3BA943"/>
              </a:solidFill>
              <a:latin typeface="Times New Roman" panose="02020603050405020304" pitchFamily="18" charset="0"/>
              <a:ea typeface="標楷體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175892"/>
              </p:ext>
            </p:extLst>
          </p:nvPr>
        </p:nvGraphicFramePr>
        <p:xfrm>
          <a:off x="992889" y="2211691"/>
          <a:ext cx="4878755" cy="31076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5751">
                  <a:extLst>
                    <a:ext uri="{9D8B030D-6E8A-4147-A177-3AD203B41FA5}">
                      <a16:colId xmlns:a16="http://schemas.microsoft.com/office/drawing/2014/main" val="2522406941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1553074421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3850581322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2270311997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1622830018"/>
                    </a:ext>
                  </a:extLst>
                </a:gridCol>
              </a:tblGrid>
              <a:tr h="62153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6163997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accent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4981685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9802278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482446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2544569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431723"/>
              </p:ext>
            </p:extLst>
          </p:nvPr>
        </p:nvGraphicFramePr>
        <p:xfrm>
          <a:off x="6638680" y="2211691"/>
          <a:ext cx="4878755" cy="31076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5751">
                  <a:extLst>
                    <a:ext uri="{9D8B030D-6E8A-4147-A177-3AD203B41FA5}">
                      <a16:colId xmlns:a16="http://schemas.microsoft.com/office/drawing/2014/main" val="2522406941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1553074421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3850581322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2270311997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1622830018"/>
                    </a:ext>
                  </a:extLst>
                </a:gridCol>
              </a:tblGrid>
              <a:tr h="62153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AP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APP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92D050"/>
                          </a:solidFill>
                        </a:rPr>
                        <a:t>APPL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APPLE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6163997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</a:t>
                      </a:r>
                      <a:endParaRPr lang="zh-TW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PP</a:t>
                      </a:r>
                      <a:endParaRPr lang="zh-TW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PPL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92D050"/>
                          </a:solidFill>
                        </a:rPr>
                        <a:t>PPLE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4981685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</a:t>
                      </a:r>
                      <a:endParaRPr lang="zh-TW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PL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92D050"/>
                          </a:solidFill>
                        </a:rPr>
                        <a:t>PLE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802278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L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LE</a:t>
                      </a:r>
                      <a:endParaRPr lang="zh-TW" altLang="en-US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8482446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544569"/>
                  </a:ext>
                </a:extLst>
              </a:tr>
            </a:tbl>
          </a:graphicData>
        </a:graphic>
      </p:graphicFrame>
      <p:sp>
        <p:nvSpPr>
          <p:cNvPr id="7" name="橢圓 6"/>
          <p:cNvSpPr/>
          <p:nvPr/>
        </p:nvSpPr>
        <p:spPr>
          <a:xfrm>
            <a:off x="3106951" y="2831974"/>
            <a:ext cx="650630" cy="65063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4074105" y="4071689"/>
            <a:ext cx="650630" cy="65063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1155059" y="2181344"/>
            <a:ext cx="650630" cy="6506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4074105" y="2831974"/>
            <a:ext cx="650630" cy="6506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2437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46155" y="641839"/>
            <a:ext cx="26014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r>
              <a:rPr kumimoji="1" lang="zh-TW" altLang="en-US" sz="3200" b="1" kern="0" dirty="0">
                <a:solidFill>
                  <a:srgbClr val="3BA943"/>
                </a:solidFill>
                <a:latin typeface="Times New Roman" panose="02020603050405020304" pitchFamily="18" charset="0"/>
                <a:ea typeface="標楷體"/>
              </a:rPr>
              <a:t>解法範例：</a:t>
            </a:r>
            <a:endParaRPr kumimoji="1" lang="en-US" altLang="zh-TW" sz="3200" b="1" kern="0" dirty="0">
              <a:solidFill>
                <a:srgbClr val="3BA943"/>
              </a:solidFill>
              <a:latin typeface="Times New Roman" panose="02020603050405020304" pitchFamily="18" charset="0"/>
              <a:ea typeface="標楷體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337939"/>
              </p:ext>
            </p:extLst>
          </p:nvPr>
        </p:nvGraphicFramePr>
        <p:xfrm>
          <a:off x="992889" y="2211691"/>
          <a:ext cx="4878755" cy="31076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5751">
                  <a:extLst>
                    <a:ext uri="{9D8B030D-6E8A-4147-A177-3AD203B41FA5}">
                      <a16:colId xmlns:a16="http://schemas.microsoft.com/office/drawing/2014/main" val="2522406941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1553074421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3850581322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2270311997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1622830018"/>
                    </a:ext>
                  </a:extLst>
                </a:gridCol>
              </a:tblGrid>
              <a:tr h="62153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6163997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4981685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accent6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9802278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482446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2544569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791695"/>
              </p:ext>
            </p:extLst>
          </p:nvPr>
        </p:nvGraphicFramePr>
        <p:xfrm>
          <a:off x="6638680" y="2211691"/>
          <a:ext cx="4878755" cy="31076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5751">
                  <a:extLst>
                    <a:ext uri="{9D8B030D-6E8A-4147-A177-3AD203B41FA5}">
                      <a16:colId xmlns:a16="http://schemas.microsoft.com/office/drawing/2014/main" val="2522406941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1553074421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3850581322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2270311997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1622830018"/>
                    </a:ext>
                  </a:extLst>
                </a:gridCol>
              </a:tblGrid>
              <a:tr h="62153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AP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APP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APPL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APPLE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163997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PP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PPL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92D050"/>
                          </a:solidFill>
                        </a:rPr>
                        <a:t>PPLE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981685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PL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92D050"/>
                          </a:solidFill>
                        </a:rPr>
                        <a:t>PLE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802278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L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482446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544569"/>
                  </a:ext>
                </a:extLst>
              </a:tr>
            </a:tbl>
          </a:graphicData>
        </a:graphic>
      </p:graphicFrame>
      <p:sp>
        <p:nvSpPr>
          <p:cNvPr id="7" name="橢圓 6"/>
          <p:cNvSpPr/>
          <p:nvPr/>
        </p:nvSpPr>
        <p:spPr>
          <a:xfrm>
            <a:off x="3106951" y="3440203"/>
            <a:ext cx="650630" cy="65063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5067635" y="4040489"/>
            <a:ext cx="650630" cy="65063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向上箭號 2"/>
          <p:cNvSpPr/>
          <p:nvPr/>
        </p:nvSpPr>
        <p:spPr>
          <a:xfrm>
            <a:off x="10876085" y="3308318"/>
            <a:ext cx="290146" cy="263769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4756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46155" y="641839"/>
            <a:ext cx="26014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r>
              <a:rPr kumimoji="1" lang="zh-TW" altLang="en-US" sz="3200" b="1" kern="0" dirty="0">
                <a:solidFill>
                  <a:srgbClr val="3BA943"/>
                </a:solidFill>
                <a:latin typeface="Times New Roman" panose="02020603050405020304" pitchFamily="18" charset="0"/>
                <a:ea typeface="標楷體"/>
              </a:rPr>
              <a:t>解法範例：</a:t>
            </a:r>
            <a:endParaRPr kumimoji="1" lang="en-US" altLang="zh-TW" sz="3200" b="1" kern="0" dirty="0">
              <a:solidFill>
                <a:srgbClr val="3BA943"/>
              </a:solidFill>
              <a:latin typeface="Times New Roman" panose="02020603050405020304" pitchFamily="18" charset="0"/>
              <a:ea typeface="標楷體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885908"/>
              </p:ext>
            </p:extLst>
          </p:nvPr>
        </p:nvGraphicFramePr>
        <p:xfrm>
          <a:off x="992889" y="2211691"/>
          <a:ext cx="4878755" cy="31076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5751">
                  <a:extLst>
                    <a:ext uri="{9D8B030D-6E8A-4147-A177-3AD203B41FA5}">
                      <a16:colId xmlns:a16="http://schemas.microsoft.com/office/drawing/2014/main" val="2522406941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1553074421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3850581322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2270311997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1622830018"/>
                    </a:ext>
                  </a:extLst>
                </a:gridCol>
              </a:tblGrid>
              <a:tr h="62153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6163997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accent6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4981685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9802278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482446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2544569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007630"/>
              </p:ext>
            </p:extLst>
          </p:nvPr>
        </p:nvGraphicFramePr>
        <p:xfrm>
          <a:off x="6638680" y="2211691"/>
          <a:ext cx="4878755" cy="31076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5751">
                  <a:extLst>
                    <a:ext uri="{9D8B030D-6E8A-4147-A177-3AD203B41FA5}">
                      <a16:colId xmlns:a16="http://schemas.microsoft.com/office/drawing/2014/main" val="2522406941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1553074421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3850581322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2270311997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1622830018"/>
                    </a:ext>
                  </a:extLst>
                </a:gridCol>
              </a:tblGrid>
              <a:tr h="62153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AP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APP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APPL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APPLE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163997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PP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PPL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92D050"/>
                          </a:solidFill>
                        </a:rPr>
                        <a:t>PPLE</a:t>
                      </a:r>
                      <a:endParaRPr lang="zh-TW" altLang="en-US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981685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PL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PLE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802278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L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482446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544569"/>
                  </a:ext>
                </a:extLst>
              </a:tr>
            </a:tbl>
          </a:graphicData>
        </a:graphic>
      </p:graphicFrame>
      <p:sp>
        <p:nvSpPr>
          <p:cNvPr id="7" name="橢圓 6"/>
          <p:cNvSpPr/>
          <p:nvPr/>
        </p:nvSpPr>
        <p:spPr>
          <a:xfrm>
            <a:off x="3106951" y="2831974"/>
            <a:ext cx="650630" cy="65063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5041259" y="4071689"/>
            <a:ext cx="650630" cy="65063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9121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46155" y="641839"/>
            <a:ext cx="26014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r>
              <a:rPr kumimoji="1" lang="zh-TW" altLang="en-US" sz="3200" b="1" kern="0" dirty="0">
                <a:solidFill>
                  <a:srgbClr val="3BA943"/>
                </a:solidFill>
                <a:latin typeface="Times New Roman" panose="02020603050405020304" pitchFamily="18" charset="0"/>
                <a:ea typeface="標楷體"/>
              </a:rPr>
              <a:t>解法範例：</a:t>
            </a:r>
            <a:endParaRPr kumimoji="1" lang="en-US" altLang="zh-TW" sz="3200" b="1" kern="0" dirty="0">
              <a:solidFill>
                <a:srgbClr val="3BA943"/>
              </a:solidFill>
              <a:latin typeface="Times New Roman" panose="02020603050405020304" pitchFamily="18" charset="0"/>
              <a:ea typeface="標楷體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993722"/>
              </p:ext>
            </p:extLst>
          </p:nvPr>
        </p:nvGraphicFramePr>
        <p:xfrm>
          <a:off x="992889" y="2211691"/>
          <a:ext cx="4878755" cy="31076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5751">
                  <a:extLst>
                    <a:ext uri="{9D8B030D-6E8A-4147-A177-3AD203B41FA5}">
                      <a16:colId xmlns:a16="http://schemas.microsoft.com/office/drawing/2014/main" val="2522406941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1553074421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3850581322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2270311997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1622830018"/>
                    </a:ext>
                  </a:extLst>
                </a:gridCol>
              </a:tblGrid>
              <a:tr h="62153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accent6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6163997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4981685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9802278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482446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2544569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554885"/>
              </p:ext>
            </p:extLst>
          </p:nvPr>
        </p:nvGraphicFramePr>
        <p:xfrm>
          <a:off x="6638680" y="2211691"/>
          <a:ext cx="4878755" cy="31076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5751">
                  <a:extLst>
                    <a:ext uri="{9D8B030D-6E8A-4147-A177-3AD203B41FA5}">
                      <a16:colId xmlns:a16="http://schemas.microsoft.com/office/drawing/2014/main" val="2522406941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1553074421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3850581322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2270311997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1622830018"/>
                    </a:ext>
                  </a:extLst>
                </a:gridCol>
              </a:tblGrid>
              <a:tr h="62153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AP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APP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APPL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APPLE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163997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PP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PPL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PPLE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981685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PL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PLE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802278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L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482446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544569"/>
                  </a:ext>
                </a:extLst>
              </a:tr>
            </a:tbl>
          </a:graphicData>
        </a:graphic>
      </p:graphicFrame>
      <p:sp>
        <p:nvSpPr>
          <p:cNvPr id="8" name="橢圓 7"/>
          <p:cNvSpPr/>
          <p:nvPr/>
        </p:nvSpPr>
        <p:spPr>
          <a:xfrm>
            <a:off x="1128682" y="2211691"/>
            <a:ext cx="650630" cy="65063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5058843" y="2791983"/>
            <a:ext cx="650630" cy="65063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向右箭號 2"/>
          <p:cNvSpPr/>
          <p:nvPr/>
        </p:nvSpPr>
        <p:spPr>
          <a:xfrm rot="18395593">
            <a:off x="5354550" y="1846384"/>
            <a:ext cx="515480" cy="422031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5422164" y="1414183"/>
            <a:ext cx="1026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output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字方塊 9"/>
              <p:cNvSpPr txBox="1"/>
              <p:nvPr/>
            </p:nvSpPr>
            <p:spPr>
              <a:xfrm>
                <a:off x="10511203" y="1724670"/>
                <a:ext cx="9249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</m:d>
                        </m:e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𝐿𝐸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0" name="文字方塊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1203" y="1724670"/>
                <a:ext cx="924997" cy="276999"/>
              </a:xfrm>
              <a:prstGeom prst="rect">
                <a:avLst/>
              </a:prstGeom>
              <a:blipFill>
                <a:blip r:embed="rId2"/>
                <a:stretch>
                  <a:fillRect l="-5263" t="-4444" r="-5263" b="-6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8670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/>
              <p:cNvSpPr/>
              <p:nvPr/>
            </p:nvSpPr>
            <p:spPr>
              <a:xfrm>
                <a:off x="697647" y="889405"/>
                <a:ext cx="10986529" cy="47212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60000"/>
                  <a:buFont typeface="Wingdings" panose="05000000000000000000" pitchFamily="2" charset="2"/>
                  <a:buChar char="n"/>
                </a:pPr>
                <a:r>
                  <a:rPr kumimoji="1" lang="zh-TW" altLang="en-US" sz="32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  <a:ea typeface="標楷體"/>
                  </a:rPr>
                  <a:t>討論：</a:t>
                </a:r>
                <a:r>
                  <a:rPr kumimoji="1" lang="zh-TW" altLang="en-US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/>
                  </a:rPr>
                  <a:t>該題屬於</a:t>
                </a:r>
                <a:r>
                  <a:rPr kumimoji="1" lang="en-US" altLang="zh-TW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/>
                  </a:rPr>
                  <a:t>dynamic program</a:t>
                </a:r>
                <a:r>
                  <a:rPr kumimoji="1" lang="zh-TW" altLang="en-US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/>
                  </a:rPr>
                  <a:t>難點偏向實作較不直觀的遞迴程式，將字串拆解成兩部分並尋找最小總和容易理解，較麻煩的是判斷重複或說因重新拼接後就得檢查，增加檢驗時間。</a:t>
                </a:r>
                <a:endParaRPr kumimoji="1" lang="en-US" altLang="zh-TW" sz="3200" kern="0" dirty="0">
                  <a:solidFill>
                    <a:srgbClr val="000000"/>
                  </a:solidFill>
                  <a:latin typeface="Times New Roman" panose="02020603050405020304" pitchFamily="18" charset="0"/>
                  <a:ea typeface="標楷體"/>
                </a:endParaRPr>
              </a:p>
              <a:p>
                <a:pPr marL="342900" lvl="0" indent="-342900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60000"/>
                  <a:buFont typeface="Wingdings" panose="05000000000000000000" pitchFamily="2" charset="2"/>
                  <a:buChar char="n"/>
                </a:pPr>
                <a:r>
                  <a:rPr kumimoji="1" lang="zh-TW" altLang="en-US" sz="3200" kern="0" dirty="0">
                    <a:solidFill>
                      <a:srgbClr val="00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檢查重複能否縮減都是對當前完整字串，因在較小子串就已檢查過縮減與否，故較長的拼接字串也不會有原先小字串中未檢查到的縮減字串。</a:t>
                </a:r>
                <a:endParaRPr kumimoji="1" lang="en-US" altLang="zh-TW" sz="3200" kern="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marL="342900" lvl="0" indent="-342900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60000"/>
                  <a:buFont typeface="Wingdings" panose="05000000000000000000" pitchFamily="2" charset="2"/>
                  <a:buChar char="n"/>
                </a:pPr>
                <a:r>
                  <a:rPr kumimoji="1" lang="zh-TW" altLang="en-US" sz="3200" kern="0" dirty="0">
                    <a:solidFill>
                      <a:srgbClr val="00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該演算法的時間複雜度應為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kumimoji="1" lang="en-US" altLang="zh-TW" sz="32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</m:ctrlPr>
                      </m:fPr>
                      <m:num>
                        <m:r>
                          <a:rPr kumimoji="1" lang="en-US" altLang="zh-TW" sz="32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𝑛</m:t>
                        </m:r>
                        <m:d>
                          <m:dPr>
                            <m:ctrlPr>
                              <a:rPr kumimoji="1" lang="en-US" altLang="zh-TW" sz="32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標楷體" panose="03000509000000000000" pitchFamily="65" charset="-120"/>
                              </a:rPr>
                            </m:ctrlPr>
                          </m:dPr>
                          <m:e>
                            <m:r>
                              <a:rPr kumimoji="1" lang="en-US" altLang="zh-TW" sz="32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標楷體" panose="03000509000000000000" pitchFamily="65" charset="-120"/>
                              </a:rPr>
                              <m:t>𝑛</m:t>
                            </m:r>
                            <m:r>
                              <a:rPr kumimoji="1" lang="en-US" altLang="zh-TW" sz="32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標楷體" panose="03000509000000000000" pitchFamily="65" charset="-120"/>
                              </a:rPr>
                              <m:t>+1</m:t>
                            </m:r>
                          </m:e>
                        </m:d>
                      </m:num>
                      <m:den>
                        <m:r>
                          <a:rPr kumimoji="1" lang="en-US" altLang="zh-TW" sz="32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2</m:t>
                        </m:r>
                      </m:den>
                    </m:f>
                    <m:r>
                      <a:rPr kumimoji="1" lang="zh-TW" altLang="en-US" sz="32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再</m:t>
                    </m:r>
                  </m:oMath>
                </a14:m>
                <a:r>
                  <a:rPr kumimoji="1" lang="zh-TW" altLang="en-US" sz="3200" kern="0" dirty="0">
                    <a:solidFill>
                      <a:srgbClr val="00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乘上檢查的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zh-TW" sz="3200" i="1" kern="0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O</m:t>
                    </m:r>
                    <m:d>
                      <m:dPr>
                        <m:ctrlPr>
                          <a:rPr kumimoji="1" lang="en-US" altLang="zh-TW" sz="320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</m:ctrlPr>
                      </m:dPr>
                      <m:e>
                        <m:r>
                          <a:rPr kumimoji="1" lang="en-US" altLang="zh-TW" sz="32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  <m:t>𝑛</m:t>
                        </m:r>
                      </m:e>
                    </m:d>
                  </m:oMath>
                </a14:m>
                <a:r>
                  <a:rPr kumimoji="1" lang="zh-TW" altLang="en-US" sz="3200" kern="0" dirty="0">
                    <a:solidFill>
                      <a:srgbClr val="00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即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zh-TW" sz="3200" b="0" i="0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O</m:t>
                    </m:r>
                    <m:d>
                      <m:dPr>
                        <m:ctrlPr>
                          <a:rPr kumimoji="1" lang="en-US" altLang="zh-TW" sz="320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kumimoji="1" lang="en-US" altLang="zh-TW" sz="3200" i="1" kern="0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標楷體" panose="03000509000000000000" pitchFamily="65" charset="-120"/>
                              </a:rPr>
                            </m:ctrlPr>
                          </m:sSupPr>
                          <m:e>
                            <m:r>
                              <a:rPr kumimoji="1" lang="en-US" altLang="zh-TW" sz="3200" b="0" i="1" kern="0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標楷體" panose="03000509000000000000" pitchFamily="65" charset="-120"/>
                              </a:rPr>
                              <m:t>𝑛</m:t>
                            </m:r>
                          </m:e>
                          <m:sup>
                            <m:r>
                              <a:rPr kumimoji="1" lang="en-US" altLang="zh-TW" sz="3200" b="0" i="1" kern="0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標楷體" panose="03000509000000000000" pitchFamily="65" charset="-120"/>
                              </a:rPr>
                              <m:t>3</m:t>
                            </m:r>
                          </m:sup>
                        </m:sSup>
                      </m:e>
                    </m:d>
                    <m:r>
                      <a:rPr kumimoji="1" lang="zh-TW" altLang="en-US" sz="3200" i="1" kern="0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，而空間複雜度</m:t>
                    </m:r>
                  </m:oMath>
                </a14:m>
                <a:r>
                  <a:rPr kumimoji="1" lang="zh-TW" altLang="en-US" sz="3200" kern="0" dirty="0">
                    <a:solidFill>
                      <a:srgbClr val="00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則是顯而易見的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zh-TW" sz="3200" kern="0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O</m:t>
                    </m:r>
                    <m:d>
                      <m:dPr>
                        <m:ctrlPr>
                          <a:rPr kumimoji="1" lang="en-US" altLang="zh-TW" sz="3200" i="1" kern="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kumimoji="1" lang="en-US" altLang="zh-TW" sz="3200" i="1" kern="0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標楷體" panose="03000509000000000000" pitchFamily="65" charset="-120"/>
                              </a:rPr>
                            </m:ctrlPr>
                          </m:sSupPr>
                          <m:e>
                            <m:r>
                              <a:rPr kumimoji="1" lang="en-US" altLang="zh-TW" sz="3200" i="1" kern="0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標楷體" panose="03000509000000000000" pitchFamily="65" charset="-120"/>
                              </a:rPr>
                              <m:t>𝑛</m:t>
                            </m:r>
                          </m:e>
                          <m:sup>
                            <m:r>
                              <a:rPr kumimoji="1" lang="en-US" altLang="zh-TW" sz="3200" i="1" kern="0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標楷體" panose="03000509000000000000" pitchFamily="65" charset="-12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kumimoji="1" lang="zh-TW" altLang="en-US" sz="3200" kern="0" dirty="0">
                    <a:solidFill>
                      <a:srgbClr val="00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。</a:t>
                </a:r>
                <a:endParaRPr kumimoji="1" lang="zh-TW" altLang="zh-TW" sz="3200" kern="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mc:Choice>
        <mc:Fallback xmlns=""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647" y="889405"/>
                <a:ext cx="10986529" cy="4721292"/>
              </a:xfrm>
              <a:prstGeom prst="rect">
                <a:avLst/>
              </a:prstGeom>
              <a:blipFill>
                <a:blip r:embed="rId2"/>
                <a:stretch>
                  <a:fillRect l="-388" t="-1809" r="-2329" b="-335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5975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017652" y="651991"/>
            <a:ext cx="24600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</a:rPr>
              <a:t>題</a:t>
            </a:r>
            <a:r>
              <a:rPr kumimoji="1" lang="zh-TW" altLang="en-US" sz="3200" b="1" kern="0" dirty="0">
                <a:solidFill>
                  <a:srgbClr val="3BA943"/>
                </a:solidFill>
                <a:latin typeface="Times New Roman" panose="02020603050405020304" pitchFamily="18" charset="0"/>
                <a:ea typeface="標楷體"/>
              </a:rPr>
              <a:t>意範例：</a:t>
            </a:r>
            <a:endParaRPr kumimoji="1" lang="en-US" altLang="zh-TW" sz="3200" b="1" i="0" u="none" strike="noStrike" kern="0" cap="none" spc="0" normalizeH="0" baseline="0" noProof="0" dirty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資料庫圖表 2"/>
              <p:cNvGraphicFramePr/>
              <p:nvPr>
                <p:extLst>
                  <p:ext uri="{D42A27DB-BD31-4B8C-83A1-F6EECF244321}">
                    <p14:modId xmlns:p14="http://schemas.microsoft.com/office/powerpoint/2010/main" val="107102785"/>
                  </p:ext>
                </p:extLst>
              </p:nvPr>
            </p:nvGraphicFramePr>
            <p:xfrm>
              <a:off x="1473172" y="1753849"/>
              <a:ext cx="9405495" cy="989351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3" name="資料庫圖表 2"/>
              <p:cNvGraphicFramePr/>
              <p:nvPr>
                <p:extLst>
                  <p:ext uri="{D42A27DB-BD31-4B8C-83A1-F6EECF244321}">
                    <p14:modId xmlns:p14="http://schemas.microsoft.com/office/powerpoint/2010/main" val="107102785"/>
                  </p:ext>
                </p:extLst>
              </p:nvPr>
            </p:nvGraphicFramePr>
            <p:xfrm>
              <a:off x="1473172" y="1753849"/>
              <a:ext cx="9405495" cy="989351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3" r:qs="rId4" r:cs="rId5"/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資料庫圖表 4"/>
              <p:cNvGraphicFramePr/>
              <p:nvPr>
                <p:extLst>
                  <p:ext uri="{D42A27DB-BD31-4B8C-83A1-F6EECF244321}">
                    <p14:modId xmlns:p14="http://schemas.microsoft.com/office/powerpoint/2010/main" val="4002309303"/>
                  </p:ext>
                </p:extLst>
              </p:nvPr>
            </p:nvGraphicFramePr>
            <p:xfrm>
              <a:off x="1473172" y="3147935"/>
              <a:ext cx="9405495" cy="989351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</mc:Choice>
        <mc:Fallback>
          <p:graphicFrame>
            <p:nvGraphicFramePr>
              <p:cNvPr id="5" name="資料庫圖表 4"/>
              <p:cNvGraphicFramePr/>
              <p:nvPr>
                <p:extLst>
                  <p:ext uri="{D42A27DB-BD31-4B8C-83A1-F6EECF244321}">
                    <p14:modId xmlns:p14="http://schemas.microsoft.com/office/powerpoint/2010/main" val="4002309303"/>
                  </p:ext>
                </p:extLst>
              </p:nvPr>
            </p:nvGraphicFramePr>
            <p:xfrm>
              <a:off x="1473172" y="3147935"/>
              <a:ext cx="9405495" cy="989351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3" r:lo="rId9" r:qs="rId10" r:cs="rId11"/>
              </a:graphicData>
            </a:graphic>
          </p:graphicFrame>
        </mc:Fallback>
      </mc:AlternateContent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2199566518"/>
              </p:ext>
            </p:extLst>
          </p:nvPr>
        </p:nvGraphicFramePr>
        <p:xfrm>
          <a:off x="1473172" y="4542021"/>
          <a:ext cx="9405495" cy="9893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2969277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017652" y="651991"/>
            <a:ext cx="24600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</a:rPr>
              <a:t>題</a:t>
            </a:r>
            <a:r>
              <a:rPr kumimoji="1" lang="zh-TW" altLang="en-US" sz="3200" b="1" kern="0" dirty="0">
                <a:solidFill>
                  <a:srgbClr val="3BA943"/>
                </a:solidFill>
                <a:latin typeface="Times New Roman" panose="02020603050405020304" pitchFamily="18" charset="0"/>
                <a:ea typeface="標楷體"/>
              </a:rPr>
              <a:t>意範例：</a:t>
            </a:r>
            <a:endParaRPr kumimoji="1" lang="en-US" altLang="zh-TW" sz="3200" b="1" i="0" u="none" strike="noStrike" kern="0" cap="none" spc="0" normalizeH="0" baseline="0" noProof="0" dirty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資料庫圖表 2"/>
              <p:cNvGraphicFramePr/>
              <p:nvPr>
                <p:extLst>
                  <p:ext uri="{D42A27DB-BD31-4B8C-83A1-F6EECF244321}">
                    <p14:modId xmlns:p14="http://schemas.microsoft.com/office/powerpoint/2010/main" val="2657248512"/>
                  </p:ext>
                </p:extLst>
              </p:nvPr>
            </p:nvGraphicFramePr>
            <p:xfrm>
              <a:off x="1017652" y="2117400"/>
              <a:ext cx="10224538" cy="107550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3" name="資料庫圖表 2"/>
              <p:cNvGraphicFramePr/>
              <p:nvPr>
                <p:extLst>
                  <p:ext uri="{D42A27DB-BD31-4B8C-83A1-F6EECF244321}">
                    <p14:modId xmlns:p14="http://schemas.microsoft.com/office/powerpoint/2010/main" val="2657248512"/>
                  </p:ext>
                </p:extLst>
              </p:nvPr>
            </p:nvGraphicFramePr>
            <p:xfrm>
              <a:off x="1017652" y="2117400"/>
              <a:ext cx="10224538" cy="107550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3" r:qs="rId4" r:cs="rId5"/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資料庫圖表 4"/>
              <p:cNvGraphicFramePr/>
              <p:nvPr>
                <p:extLst>
                  <p:ext uri="{D42A27DB-BD31-4B8C-83A1-F6EECF244321}">
                    <p14:modId xmlns:p14="http://schemas.microsoft.com/office/powerpoint/2010/main" val="227682248"/>
                  </p:ext>
                </p:extLst>
              </p:nvPr>
            </p:nvGraphicFramePr>
            <p:xfrm>
              <a:off x="1017652" y="4099734"/>
              <a:ext cx="10224538" cy="107550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</mc:Choice>
        <mc:Fallback>
          <p:graphicFrame>
            <p:nvGraphicFramePr>
              <p:cNvPr id="5" name="資料庫圖表 4"/>
              <p:cNvGraphicFramePr/>
              <p:nvPr>
                <p:extLst>
                  <p:ext uri="{D42A27DB-BD31-4B8C-83A1-F6EECF244321}">
                    <p14:modId xmlns:p14="http://schemas.microsoft.com/office/powerpoint/2010/main" val="227682248"/>
                  </p:ext>
                </p:extLst>
              </p:nvPr>
            </p:nvGraphicFramePr>
            <p:xfrm>
              <a:off x="1017652" y="4099734"/>
              <a:ext cx="10224538" cy="107550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3" r:lo="rId9" r:qs="rId10" r:cs="rId11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788588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/>
              <p:cNvSpPr/>
              <p:nvPr/>
            </p:nvSpPr>
            <p:spPr>
              <a:xfrm>
                <a:off x="929390" y="311138"/>
                <a:ext cx="10028419" cy="20621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60000"/>
                  <a:buFont typeface="Wingdings" panose="05000000000000000000" pitchFamily="2" charset="2"/>
                  <a:buChar char="n"/>
                </a:pPr>
                <a:r>
                  <a:rPr kumimoji="1" lang="zh-TW" altLang="en-US" sz="32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  <a:ea typeface="標楷體"/>
                  </a:rPr>
                  <a:t>解法</a:t>
                </a:r>
                <a:r>
                  <a:rPr kumimoji="1" lang="zh-TW" altLang="en-US" sz="3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3BA943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/>
                  </a:rPr>
                  <a:t>：</a:t>
                </a:r>
                <a:r>
                  <a:rPr kumimoji="1" lang="zh-TW" altLang="en-US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/>
                  </a:rPr>
                  <a:t>本題是</a:t>
                </a:r>
                <a:r>
                  <a:rPr kumimoji="1" lang="en-US" altLang="zh-TW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/>
                  </a:rPr>
                  <a:t>dynamic program</a:t>
                </a:r>
                <a:r>
                  <a:rPr kumimoji="1" lang="zh-TW" altLang="en-US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/>
                  </a:rPr>
                  <a:t>的類型，從一個字符開始增加字串長度求最小權重，因此取得字串總長為</a:t>
                </a:r>
                <a:r>
                  <a:rPr kumimoji="1" lang="en-US" altLang="zh-TW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/>
                  </a:rPr>
                  <a:t>n</a:t>
                </a:r>
                <a:r>
                  <a:rPr kumimoji="1" lang="zh-TW" altLang="en-US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/>
                  </a:rPr>
                  <a:t>宣告一</a:t>
                </a:r>
                <a14:m>
                  <m:oMath xmlns:m="http://schemas.openxmlformats.org/officeDocument/2006/math">
                    <m:r>
                      <a:rPr kumimoji="1" lang="en-US" altLang="zh-TW" sz="32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標楷體"/>
                      </a:rPr>
                      <m:t>𝑛</m:t>
                    </m:r>
                    <m:r>
                      <a:rPr kumimoji="1" lang="en-US" altLang="zh-TW" sz="32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kumimoji="1" lang="en-US" altLang="zh-TW" sz="32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kumimoji="1" lang="zh-TW" altLang="en-US" sz="3200" kern="0" dirty="0">
                    <a:solidFill>
                      <a:srgbClr val="00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的矩陣，將對角線元素全設</a:t>
                </a:r>
                <a:r>
                  <a:rPr kumimoji="1" lang="en-US" altLang="zh-TW" sz="3200" kern="0" dirty="0">
                    <a:solidFill>
                      <a:srgbClr val="00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1</a:t>
                </a:r>
                <a:r>
                  <a:rPr kumimoji="1" lang="zh-TW" altLang="en-US" sz="3200" kern="0" dirty="0">
                    <a:solidFill>
                      <a:srgbClr val="00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表示單一字元的權重，以上全設極大值等程式運行時填充。</a:t>
                </a:r>
                <a:endParaRPr kumimoji="1" lang="zh-TW" altLang="zh-TW" sz="3200" kern="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mc:Choice>
        <mc:Fallback xmlns=""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390" y="311138"/>
                <a:ext cx="10028419" cy="2062103"/>
              </a:xfrm>
              <a:prstGeom prst="rect">
                <a:avLst/>
              </a:prstGeom>
              <a:blipFill>
                <a:blip r:embed="rId2"/>
                <a:stretch>
                  <a:fillRect l="-425" t="-4142" r="-486" b="-887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矩形 1"/>
          <p:cNvSpPr/>
          <p:nvPr/>
        </p:nvSpPr>
        <p:spPr>
          <a:xfrm>
            <a:off x="1337992" y="4368596"/>
            <a:ext cx="20808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TW" sz="2400" dirty="0"/>
              <a:t>PRATTATTATTIC</a:t>
            </a:r>
            <a:endParaRPr lang="zh-TW" altLang="en-US" sz="2400" dirty="0"/>
          </a:p>
        </p:txBody>
      </p:sp>
      <p:sp>
        <p:nvSpPr>
          <p:cNvPr id="3" name="向右箭號 2"/>
          <p:cNvSpPr/>
          <p:nvPr/>
        </p:nvSpPr>
        <p:spPr>
          <a:xfrm>
            <a:off x="3672590" y="4414762"/>
            <a:ext cx="824459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453837"/>
              </p:ext>
            </p:extLst>
          </p:nvPr>
        </p:nvGraphicFramePr>
        <p:xfrm>
          <a:off x="5171604" y="2809745"/>
          <a:ext cx="5066672" cy="37702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744">
                  <a:extLst>
                    <a:ext uri="{9D8B030D-6E8A-4147-A177-3AD203B41FA5}">
                      <a16:colId xmlns:a16="http://schemas.microsoft.com/office/drawing/2014/main" val="1541418645"/>
                    </a:ext>
                  </a:extLst>
                </a:gridCol>
                <a:gridCol w="389744">
                  <a:extLst>
                    <a:ext uri="{9D8B030D-6E8A-4147-A177-3AD203B41FA5}">
                      <a16:colId xmlns:a16="http://schemas.microsoft.com/office/drawing/2014/main" val="3883273267"/>
                    </a:ext>
                  </a:extLst>
                </a:gridCol>
                <a:gridCol w="389744">
                  <a:extLst>
                    <a:ext uri="{9D8B030D-6E8A-4147-A177-3AD203B41FA5}">
                      <a16:colId xmlns:a16="http://schemas.microsoft.com/office/drawing/2014/main" val="1829741404"/>
                    </a:ext>
                  </a:extLst>
                </a:gridCol>
                <a:gridCol w="389744">
                  <a:extLst>
                    <a:ext uri="{9D8B030D-6E8A-4147-A177-3AD203B41FA5}">
                      <a16:colId xmlns:a16="http://schemas.microsoft.com/office/drawing/2014/main" val="636297708"/>
                    </a:ext>
                  </a:extLst>
                </a:gridCol>
                <a:gridCol w="389744">
                  <a:extLst>
                    <a:ext uri="{9D8B030D-6E8A-4147-A177-3AD203B41FA5}">
                      <a16:colId xmlns:a16="http://schemas.microsoft.com/office/drawing/2014/main" val="564097432"/>
                    </a:ext>
                  </a:extLst>
                </a:gridCol>
                <a:gridCol w="389744">
                  <a:extLst>
                    <a:ext uri="{9D8B030D-6E8A-4147-A177-3AD203B41FA5}">
                      <a16:colId xmlns:a16="http://schemas.microsoft.com/office/drawing/2014/main" val="3873638934"/>
                    </a:ext>
                  </a:extLst>
                </a:gridCol>
                <a:gridCol w="389744">
                  <a:extLst>
                    <a:ext uri="{9D8B030D-6E8A-4147-A177-3AD203B41FA5}">
                      <a16:colId xmlns:a16="http://schemas.microsoft.com/office/drawing/2014/main" val="66488753"/>
                    </a:ext>
                  </a:extLst>
                </a:gridCol>
                <a:gridCol w="389744">
                  <a:extLst>
                    <a:ext uri="{9D8B030D-6E8A-4147-A177-3AD203B41FA5}">
                      <a16:colId xmlns:a16="http://schemas.microsoft.com/office/drawing/2014/main" val="3518757864"/>
                    </a:ext>
                  </a:extLst>
                </a:gridCol>
                <a:gridCol w="389744">
                  <a:extLst>
                    <a:ext uri="{9D8B030D-6E8A-4147-A177-3AD203B41FA5}">
                      <a16:colId xmlns:a16="http://schemas.microsoft.com/office/drawing/2014/main" val="2814147311"/>
                    </a:ext>
                  </a:extLst>
                </a:gridCol>
                <a:gridCol w="389744">
                  <a:extLst>
                    <a:ext uri="{9D8B030D-6E8A-4147-A177-3AD203B41FA5}">
                      <a16:colId xmlns:a16="http://schemas.microsoft.com/office/drawing/2014/main" val="3914406868"/>
                    </a:ext>
                  </a:extLst>
                </a:gridCol>
                <a:gridCol w="389744">
                  <a:extLst>
                    <a:ext uri="{9D8B030D-6E8A-4147-A177-3AD203B41FA5}">
                      <a16:colId xmlns:a16="http://schemas.microsoft.com/office/drawing/2014/main" val="2032049666"/>
                    </a:ext>
                  </a:extLst>
                </a:gridCol>
                <a:gridCol w="389744">
                  <a:extLst>
                    <a:ext uri="{9D8B030D-6E8A-4147-A177-3AD203B41FA5}">
                      <a16:colId xmlns:a16="http://schemas.microsoft.com/office/drawing/2014/main" val="3988727484"/>
                    </a:ext>
                  </a:extLst>
                </a:gridCol>
                <a:gridCol w="389744">
                  <a:extLst>
                    <a:ext uri="{9D8B030D-6E8A-4147-A177-3AD203B41FA5}">
                      <a16:colId xmlns:a16="http://schemas.microsoft.com/office/drawing/2014/main" val="2272808602"/>
                    </a:ext>
                  </a:extLst>
                </a:gridCol>
              </a:tblGrid>
              <a:tr h="29001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P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PR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extLst>
                  <a:ext uri="{0D108BD9-81ED-4DB2-BD59-A6C34878D82A}">
                    <a16:rowId xmlns:a16="http://schemas.microsoft.com/office/drawing/2014/main" val="3956482727"/>
                  </a:ext>
                </a:extLst>
              </a:tr>
              <a:tr h="290017"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R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RA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extLst>
                  <a:ext uri="{0D108BD9-81ED-4DB2-BD59-A6C34878D82A}">
                    <a16:rowId xmlns:a16="http://schemas.microsoft.com/office/drawing/2014/main" val="1178549961"/>
                  </a:ext>
                </a:extLst>
              </a:tr>
              <a:tr h="290017"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A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AT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extLst>
                  <a:ext uri="{0D108BD9-81ED-4DB2-BD59-A6C34878D82A}">
                    <a16:rowId xmlns:a16="http://schemas.microsoft.com/office/drawing/2014/main" val="3424379486"/>
                  </a:ext>
                </a:extLst>
              </a:tr>
              <a:tr h="290017"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T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TT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TTA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extLst>
                  <a:ext uri="{0D108BD9-81ED-4DB2-BD59-A6C34878D82A}">
                    <a16:rowId xmlns:a16="http://schemas.microsoft.com/office/drawing/2014/main" val="2723314983"/>
                  </a:ext>
                </a:extLst>
              </a:tr>
              <a:tr h="290017"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T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TA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extLst>
                  <a:ext uri="{0D108BD9-81ED-4DB2-BD59-A6C34878D82A}">
                    <a16:rowId xmlns:a16="http://schemas.microsoft.com/office/drawing/2014/main" val="3194079665"/>
                  </a:ext>
                </a:extLst>
              </a:tr>
              <a:tr h="290017"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A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AT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ATT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extLst>
                  <a:ext uri="{0D108BD9-81ED-4DB2-BD59-A6C34878D82A}">
                    <a16:rowId xmlns:a16="http://schemas.microsoft.com/office/drawing/2014/main" val="1478776720"/>
                  </a:ext>
                </a:extLst>
              </a:tr>
              <a:tr h="290017"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T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TT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extLst>
                  <a:ext uri="{0D108BD9-81ED-4DB2-BD59-A6C34878D82A}">
                    <a16:rowId xmlns:a16="http://schemas.microsoft.com/office/drawing/2014/main" val="1463522582"/>
                  </a:ext>
                </a:extLst>
              </a:tr>
              <a:tr h="290017"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T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TA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extLst>
                  <a:ext uri="{0D108BD9-81ED-4DB2-BD59-A6C34878D82A}">
                    <a16:rowId xmlns:a16="http://schemas.microsoft.com/office/drawing/2014/main" val="347934237"/>
                  </a:ext>
                </a:extLst>
              </a:tr>
              <a:tr h="290017"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A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AT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extLst>
                  <a:ext uri="{0D108BD9-81ED-4DB2-BD59-A6C34878D82A}">
                    <a16:rowId xmlns:a16="http://schemas.microsoft.com/office/drawing/2014/main" val="511586020"/>
                  </a:ext>
                </a:extLst>
              </a:tr>
              <a:tr h="290017"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T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TT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extLst>
                  <a:ext uri="{0D108BD9-81ED-4DB2-BD59-A6C34878D82A}">
                    <a16:rowId xmlns:a16="http://schemas.microsoft.com/office/drawing/2014/main" val="3876646579"/>
                  </a:ext>
                </a:extLst>
              </a:tr>
              <a:tr h="290017"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T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TI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extLst>
                  <a:ext uri="{0D108BD9-81ED-4DB2-BD59-A6C34878D82A}">
                    <a16:rowId xmlns:a16="http://schemas.microsoft.com/office/drawing/2014/main" val="2309372522"/>
                  </a:ext>
                </a:extLst>
              </a:tr>
              <a:tr h="290017"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I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IC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extLst>
                  <a:ext uri="{0D108BD9-81ED-4DB2-BD59-A6C34878D82A}">
                    <a16:rowId xmlns:a16="http://schemas.microsoft.com/office/drawing/2014/main" val="1409443300"/>
                  </a:ext>
                </a:extLst>
              </a:tr>
              <a:tr h="290017"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C</a:t>
                      </a:r>
                      <a:endParaRPr lang="zh-TW" altLang="en-US" sz="1200" dirty="0"/>
                    </a:p>
                  </a:txBody>
                  <a:tcPr marL="61455" marR="61455" marT="30727" marB="30727" anchor="ctr"/>
                </a:tc>
                <a:extLst>
                  <a:ext uri="{0D108BD9-81ED-4DB2-BD59-A6C34878D82A}">
                    <a16:rowId xmlns:a16="http://schemas.microsoft.com/office/drawing/2014/main" val="1541947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2889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54439" y="550980"/>
            <a:ext cx="100284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r>
              <a:rPr kumimoji="1" lang="zh-TW" altLang="en-US" sz="3200" b="1" kern="0" dirty="0">
                <a:solidFill>
                  <a:srgbClr val="3BA943"/>
                </a:solidFill>
                <a:latin typeface="Times New Roman" panose="02020603050405020304" pitchFamily="18" charset="0"/>
                <a:ea typeface="標楷體"/>
              </a:rPr>
              <a:t>解法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</a:rPr>
              <a:t>：</a:t>
            </a:r>
            <a:r>
              <a:rPr kumimoji="1" lang="zh-TW" altLang="en-US" sz="32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</a:rPr>
              <a:t>取得權重的方式有三種，一是本就有如對角線或填充過的位址；二是由兩個較小子字串拼接，權重則為兩者相加取所有拼接方式中最小者。</a:t>
            </a:r>
            <a:endParaRPr kumimoji="1" lang="zh-TW" altLang="zh-TW" sz="32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資料庫圖表 7"/>
          <p:cNvGraphicFramePr/>
          <p:nvPr>
            <p:extLst>
              <p:ext uri="{D42A27DB-BD31-4B8C-83A1-F6EECF244321}">
                <p14:modId xmlns:p14="http://schemas.microsoft.com/office/powerpoint/2010/main" val="2149406957"/>
              </p:ext>
            </p:extLst>
          </p:nvPr>
        </p:nvGraphicFramePr>
        <p:xfrm>
          <a:off x="1918739" y="2283625"/>
          <a:ext cx="7899818" cy="3918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7036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29389" y="670902"/>
            <a:ext cx="100284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r>
              <a:rPr kumimoji="1" lang="zh-TW" altLang="en-US" sz="3200" b="1" kern="0" dirty="0">
                <a:solidFill>
                  <a:srgbClr val="3BA943"/>
                </a:solidFill>
                <a:latin typeface="Times New Roman" panose="02020603050405020304" pitchFamily="18" charset="0"/>
                <a:ea typeface="標楷體"/>
              </a:rPr>
              <a:t>解法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</a:rPr>
              <a:t>：</a:t>
            </a:r>
            <a:r>
              <a:rPr kumimoji="1" lang="zh-TW" altLang="en-US" sz="32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</a:rPr>
              <a:t>三是由兩個較小子字串拼接後發現有相鄰重複的字符串，則計算將其縮減後是否小於前者。</a:t>
            </a:r>
            <a:endParaRPr kumimoji="1" lang="zh-TW" altLang="zh-TW" sz="32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4045142005"/>
              </p:ext>
            </p:extLst>
          </p:nvPr>
        </p:nvGraphicFramePr>
        <p:xfrm>
          <a:off x="659564" y="2653259"/>
          <a:ext cx="6036370" cy="2994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/>
              <p:cNvSpPr txBox="1"/>
              <p:nvPr/>
            </p:nvSpPr>
            <p:spPr>
              <a:xfrm>
                <a:off x="7127312" y="2398418"/>
                <a:ext cx="7195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e>
                          </m:d>
                        </m:e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5" name="文字方塊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7312" y="2398418"/>
                <a:ext cx="719528" cy="461665"/>
              </a:xfrm>
              <a:prstGeom prst="rect">
                <a:avLst/>
              </a:prstGeom>
              <a:blipFill>
                <a:blip r:embed="rId7"/>
                <a:stretch>
                  <a:fillRect l="-1695" r="-2881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9413352" y="2398417"/>
                <a:ext cx="143103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sSup>
                                <m:sSup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TW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zh-TW" sz="2400" i="1"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3352" y="2398417"/>
                <a:ext cx="1431033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向右箭號 6"/>
          <p:cNvSpPr/>
          <p:nvPr/>
        </p:nvSpPr>
        <p:spPr>
          <a:xfrm rot="2700000">
            <a:off x="7809688" y="3010395"/>
            <a:ext cx="704538" cy="67455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右箭號 7"/>
          <p:cNvSpPr/>
          <p:nvPr/>
        </p:nvSpPr>
        <p:spPr>
          <a:xfrm rot="7200000">
            <a:off x="9256354" y="2996523"/>
            <a:ext cx="704538" cy="674557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矩形 8"/>
              <p:cNvSpPr/>
              <p:nvPr/>
            </p:nvSpPr>
            <p:spPr>
              <a:xfrm>
                <a:off x="7789762" y="3837158"/>
                <a:ext cx="22104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sSup>
                            <m:sSup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T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sSup>
                                <m:sSup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TW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zh-TW" sz="2400" i="1"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9" name="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762" y="3837158"/>
                <a:ext cx="2210413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向下箭號 9"/>
          <p:cNvSpPr/>
          <p:nvPr/>
        </p:nvSpPr>
        <p:spPr>
          <a:xfrm>
            <a:off x="8570515" y="4519625"/>
            <a:ext cx="839233" cy="67603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/>
              <p:cNvSpPr/>
              <p:nvPr/>
            </p:nvSpPr>
            <p:spPr>
              <a:xfrm>
                <a:off x="8274614" y="5406491"/>
                <a:ext cx="143103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sSup>
                                <m:sSup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TW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zh-TW" sz="2400" i="1"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1" name="矩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4614" y="5406491"/>
                <a:ext cx="1431033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文字方塊 13"/>
          <p:cNvSpPr txBox="1"/>
          <p:nvPr/>
        </p:nvSpPr>
        <p:spPr>
          <a:xfrm>
            <a:off x="10190235" y="5406491"/>
            <a:ext cx="404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022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97939" y="715872"/>
            <a:ext cx="100284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r>
              <a:rPr kumimoji="1" lang="zh-TW" altLang="en-US" sz="3200" b="1" kern="0" dirty="0">
                <a:solidFill>
                  <a:srgbClr val="3BA943"/>
                </a:solidFill>
                <a:latin typeface="Times New Roman" panose="02020603050405020304" pitchFamily="18" charset="0"/>
                <a:ea typeface="標楷體"/>
              </a:rPr>
              <a:t>解法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</a:rPr>
              <a:t>：</a:t>
            </a:r>
            <a:r>
              <a:rPr kumimoji="1" lang="zh-TW" altLang="en-US" sz="32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</a:rPr>
              <a:t>綜合上述用遞迴的方式來解題，宣告函數並讓其知道現在處理的字串左右起點，討論</a:t>
            </a:r>
            <a:r>
              <a:rPr kumimoji="1" lang="en-US" altLang="zh-TW" sz="32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</a:rPr>
              <a:t>dp</a:t>
            </a:r>
            <a:r>
              <a:rPr kumimoji="1" lang="zh-TW" altLang="en-US" sz="32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</a:rPr>
              <a:t>矩陣內仍為極大值的情況。</a:t>
            </a:r>
            <a:endParaRPr kumimoji="1" lang="en-US" altLang="zh-TW" sz="3200" kern="0" dirty="0">
              <a:solidFill>
                <a:srgbClr val="000000"/>
              </a:solidFill>
              <a:latin typeface="Times New Roman" panose="02020603050405020304" pitchFamily="18" charset="0"/>
              <a:ea typeface="標楷體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7939" y="2676228"/>
            <a:ext cx="57699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r>
              <a:rPr kumimoji="1" lang="zh-TW" altLang="en-US" sz="32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</a:rPr>
              <a:t>先處理拆分方式，因遞迴性處理的字串長度會逐漸遞減，當</a:t>
            </a:r>
            <a:r>
              <a:rPr kumimoji="1" lang="en-US" altLang="zh-TW" sz="32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</a:rPr>
              <a:t>dp</a:t>
            </a:r>
            <a:r>
              <a:rPr kumimoji="1" lang="zh-TW" altLang="en-US" sz="32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</a:rPr>
              <a:t>矩陣內非最大值時不再遞迴，選擇最佳拆分此處對應第二種獲得權重的方式。</a:t>
            </a:r>
            <a:endParaRPr kumimoji="1" lang="zh-TW" altLang="zh-TW" sz="32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952414"/>
              </p:ext>
            </p:extLst>
          </p:nvPr>
        </p:nvGraphicFramePr>
        <p:xfrm>
          <a:off x="6445738" y="2190409"/>
          <a:ext cx="5072184" cy="35261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5364">
                  <a:extLst>
                    <a:ext uri="{9D8B030D-6E8A-4147-A177-3AD203B41FA5}">
                      <a16:colId xmlns:a16="http://schemas.microsoft.com/office/drawing/2014/main" val="631305486"/>
                    </a:ext>
                  </a:extLst>
                </a:gridCol>
                <a:gridCol w="845364">
                  <a:extLst>
                    <a:ext uri="{9D8B030D-6E8A-4147-A177-3AD203B41FA5}">
                      <a16:colId xmlns:a16="http://schemas.microsoft.com/office/drawing/2014/main" val="2399978755"/>
                    </a:ext>
                  </a:extLst>
                </a:gridCol>
                <a:gridCol w="845364">
                  <a:extLst>
                    <a:ext uri="{9D8B030D-6E8A-4147-A177-3AD203B41FA5}">
                      <a16:colId xmlns:a16="http://schemas.microsoft.com/office/drawing/2014/main" val="1869882559"/>
                    </a:ext>
                  </a:extLst>
                </a:gridCol>
                <a:gridCol w="845364">
                  <a:extLst>
                    <a:ext uri="{9D8B030D-6E8A-4147-A177-3AD203B41FA5}">
                      <a16:colId xmlns:a16="http://schemas.microsoft.com/office/drawing/2014/main" val="1138196449"/>
                    </a:ext>
                  </a:extLst>
                </a:gridCol>
                <a:gridCol w="845364">
                  <a:extLst>
                    <a:ext uri="{9D8B030D-6E8A-4147-A177-3AD203B41FA5}">
                      <a16:colId xmlns:a16="http://schemas.microsoft.com/office/drawing/2014/main" val="2202765598"/>
                    </a:ext>
                  </a:extLst>
                </a:gridCol>
                <a:gridCol w="845364">
                  <a:extLst>
                    <a:ext uri="{9D8B030D-6E8A-4147-A177-3AD203B41FA5}">
                      <a16:colId xmlns:a16="http://schemas.microsoft.com/office/drawing/2014/main" val="3289669519"/>
                    </a:ext>
                  </a:extLst>
                </a:gridCol>
              </a:tblGrid>
              <a:tr h="64633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AT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ATT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ATTA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ATTAT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ATTATT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2294604"/>
                  </a:ext>
                </a:extLst>
              </a:tr>
              <a:tr h="645309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TT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TTA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TTAT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TTATT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657468"/>
                  </a:ext>
                </a:extLst>
              </a:tr>
              <a:tr h="62477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TA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TAT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TATT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570182"/>
                  </a:ext>
                </a:extLst>
              </a:tr>
              <a:tr h="536588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AT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ATT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022373"/>
                  </a:ext>
                </a:extLst>
              </a:tr>
              <a:tr h="536588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TT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832970"/>
                  </a:ext>
                </a:extLst>
              </a:tr>
              <a:tr h="536588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304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3211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向右箭號 5"/>
          <p:cNvSpPr/>
          <p:nvPr/>
        </p:nvSpPr>
        <p:spPr>
          <a:xfrm rot="10800000">
            <a:off x="3209192" y="3110298"/>
            <a:ext cx="1644162" cy="20440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319823"/>
              </p:ext>
            </p:extLst>
          </p:nvPr>
        </p:nvGraphicFramePr>
        <p:xfrm>
          <a:off x="1267069" y="2971800"/>
          <a:ext cx="4214934" cy="28967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2489">
                  <a:extLst>
                    <a:ext uri="{9D8B030D-6E8A-4147-A177-3AD203B41FA5}">
                      <a16:colId xmlns:a16="http://schemas.microsoft.com/office/drawing/2014/main" val="631305486"/>
                    </a:ext>
                  </a:extLst>
                </a:gridCol>
                <a:gridCol w="702489">
                  <a:extLst>
                    <a:ext uri="{9D8B030D-6E8A-4147-A177-3AD203B41FA5}">
                      <a16:colId xmlns:a16="http://schemas.microsoft.com/office/drawing/2014/main" val="2399978755"/>
                    </a:ext>
                  </a:extLst>
                </a:gridCol>
                <a:gridCol w="702489">
                  <a:extLst>
                    <a:ext uri="{9D8B030D-6E8A-4147-A177-3AD203B41FA5}">
                      <a16:colId xmlns:a16="http://schemas.microsoft.com/office/drawing/2014/main" val="1869882559"/>
                    </a:ext>
                  </a:extLst>
                </a:gridCol>
                <a:gridCol w="702489">
                  <a:extLst>
                    <a:ext uri="{9D8B030D-6E8A-4147-A177-3AD203B41FA5}">
                      <a16:colId xmlns:a16="http://schemas.microsoft.com/office/drawing/2014/main" val="1138196449"/>
                    </a:ext>
                  </a:extLst>
                </a:gridCol>
                <a:gridCol w="702489">
                  <a:extLst>
                    <a:ext uri="{9D8B030D-6E8A-4147-A177-3AD203B41FA5}">
                      <a16:colId xmlns:a16="http://schemas.microsoft.com/office/drawing/2014/main" val="2202765598"/>
                    </a:ext>
                  </a:extLst>
                </a:gridCol>
                <a:gridCol w="702489">
                  <a:extLst>
                    <a:ext uri="{9D8B030D-6E8A-4147-A177-3AD203B41FA5}">
                      <a16:colId xmlns:a16="http://schemas.microsoft.com/office/drawing/2014/main" val="3289669519"/>
                    </a:ext>
                  </a:extLst>
                </a:gridCol>
              </a:tblGrid>
              <a:tr h="48278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 marL="71874" marR="71874" marT="35937" marB="35937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AT</a:t>
                      </a:r>
                      <a:endParaRPr lang="zh-TW" altLang="en-US" sz="1400" dirty="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rgbClr val="FF0000"/>
                          </a:solidFill>
                        </a:rPr>
                        <a:t>ATT</a:t>
                      </a:r>
                      <a:endParaRPr lang="zh-TW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ATTA</a:t>
                      </a:r>
                      <a:endParaRPr lang="zh-TW" altLang="en-US" sz="1400" dirty="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ATTAT</a:t>
                      </a:r>
                      <a:endParaRPr lang="zh-TW" altLang="en-US" sz="1400" dirty="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rgbClr val="FF0000"/>
                          </a:solidFill>
                        </a:rPr>
                        <a:t>ATTATT</a:t>
                      </a:r>
                      <a:endParaRPr lang="zh-TW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71874" marR="71874" marT="35937" marB="35937" anchor="ctr"/>
                </a:tc>
                <a:extLst>
                  <a:ext uri="{0D108BD9-81ED-4DB2-BD59-A6C34878D82A}">
                    <a16:rowId xmlns:a16="http://schemas.microsoft.com/office/drawing/2014/main" val="1392294604"/>
                  </a:ext>
                </a:extLst>
              </a:tr>
              <a:tr h="482788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T</a:t>
                      </a:r>
                      <a:endParaRPr lang="zh-TW" altLang="en-US" sz="1400" dirty="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TT</a:t>
                      </a:r>
                      <a:endParaRPr lang="zh-TW" altLang="en-US" sz="1400" dirty="0"/>
                    </a:p>
                  </a:txBody>
                  <a:tcPr marL="71874" marR="71874" marT="35937" marB="35937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TTA</a:t>
                      </a:r>
                      <a:endParaRPr lang="zh-TW" altLang="en-US" sz="1400" dirty="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TTAT</a:t>
                      </a:r>
                      <a:endParaRPr lang="zh-TW" altLang="en-US" sz="1400" dirty="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TTATT</a:t>
                      </a:r>
                      <a:endParaRPr lang="zh-TW" altLang="en-US" sz="1400" dirty="0"/>
                    </a:p>
                  </a:txBody>
                  <a:tcPr marL="71874" marR="71874" marT="35937" marB="35937" anchor="ctr"/>
                </a:tc>
                <a:extLst>
                  <a:ext uri="{0D108BD9-81ED-4DB2-BD59-A6C34878D82A}">
                    <a16:rowId xmlns:a16="http://schemas.microsoft.com/office/drawing/2014/main" val="1778657468"/>
                  </a:ext>
                </a:extLst>
              </a:tr>
              <a:tr h="482788"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T</a:t>
                      </a:r>
                      <a:endParaRPr lang="zh-TW" altLang="en-US" sz="1400" dirty="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TA</a:t>
                      </a:r>
                      <a:endParaRPr lang="zh-TW" altLang="en-US" sz="1400" dirty="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TAT</a:t>
                      </a:r>
                      <a:endParaRPr lang="zh-TW" altLang="en-US" sz="1400" dirty="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TATT</a:t>
                      </a:r>
                      <a:endParaRPr lang="zh-TW" altLang="en-US" sz="1400" dirty="0"/>
                    </a:p>
                  </a:txBody>
                  <a:tcPr marL="71874" marR="71874" marT="35937" marB="35937" anchor="ctr"/>
                </a:tc>
                <a:extLst>
                  <a:ext uri="{0D108BD9-81ED-4DB2-BD59-A6C34878D82A}">
                    <a16:rowId xmlns:a16="http://schemas.microsoft.com/office/drawing/2014/main" val="2388570182"/>
                  </a:ext>
                </a:extLst>
              </a:tr>
              <a:tr h="482788"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AT</a:t>
                      </a:r>
                      <a:endParaRPr lang="zh-TW" altLang="en-US" sz="1400" dirty="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ATT</a:t>
                      </a:r>
                      <a:endParaRPr lang="zh-TW" altLang="en-US" sz="1400" dirty="0"/>
                    </a:p>
                  </a:txBody>
                  <a:tcPr marL="71874" marR="71874" marT="35937" marB="35937" anchor="ctr"/>
                </a:tc>
                <a:extLst>
                  <a:ext uri="{0D108BD9-81ED-4DB2-BD59-A6C34878D82A}">
                    <a16:rowId xmlns:a16="http://schemas.microsoft.com/office/drawing/2014/main" val="1613022373"/>
                  </a:ext>
                </a:extLst>
              </a:tr>
              <a:tr h="482788"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T</a:t>
                      </a:r>
                      <a:endParaRPr lang="zh-TW" altLang="en-US" sz="1400" dirty="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TT</a:t>
                      </a:r>
                      <a:endParaRPr lang="zh-TW" altLang="en-US" sz="1400" dirty="0"/>
                    </a:p>
                  </a:txBody>
                  <a:tcPr marL="71874" marR="71874" marT="35937" marB="35937" anchor="ctr"/>
                </a:tc>
                <a:extLst>
                  <a:ext uri="{0D108BD9-81ED-4DB2-BD59-A6C34878D82A}">
                    <a16:rowId xmlns:a16="http://schemas.microsoft.com/office/drawing/2014/main" val="3159832970"/>
                  </a:ext>
                </a:extLst>
              </a:tr>
              <a:tr h="482788"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marL="71874" marR="71874" marT="35937" marB="359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T</a:t>
                      </a:r>
                      <a:endParaRPr lang="zh-TW" altLang="en-US" sz="1400" dirty="0"/>
                    </a:p>
                  </a:txBody>
                  <a:tcPr marL="71874" marR="71874" marT="35937" marB="35937" anchor="ctr"/>
                </a:tc>
                <a:extLst>
                  <a:ext uri="{0D108BD9-81ED-4DB2-BD59-A6C34878D82A}">
                    <a16:rowId xmlns:a16="http://schemas.microsoft.com/office/drawing/2014/main" val="3939304271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854440" y="625931"/>
            <a:ext cx="106280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r>
              <a:rPr kumimoji="1" lang="zh-TW" altLang="en-US" sz="3200" b="1" kern="0" dirty="0">
                <a:solidFill>
                  <a:srgbClr val="3BA943"/>
                </a:solidFill>
                <a:latin typeface="Times New Roman" panose="02020603050405020304" pitchFamily="18" charset="0"/>
                <a:ea typeface="標楷體"/>
              </a:rPr>
              <a:t>解法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</a:rPr>
              <a:t>：</a:t>
            </a:r>
            <a:r>
              <a:rPr kumimoji="1" lang="zh-TW" altLang="en-US" sz="32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剛組合完的字串可能有重複元素應縮減，以字串的前</a:t>
            </a:r>
            <a:r>
              <a:rPr kumimoji="1" lang="en-US" altLang="zh-TW" sz="3200" kern="0" dirty="0" err="1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kumimoji="1" lang="en-US" altLang="zh-TW" sz="32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kumimoji="1" lang="zh-TW" altLang="en-US" sz="32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當前字串長度的因數</a:t>
            </a:r>
            <a:r>
              <a:rPr kumimoji="1" lang="en-US" altLang="zh-TW" sz="32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kumimoji="1" lang="zh-TW" altLang="en-US" sz="32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個字元循環比對當前字串，若正確即可縮減，新權重取左起點</a:t>
            </a:r>
            <a:r>
              <a:rPr kumimoji="1" lang="en-US" altLang="zh-TW" sz="32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+i-1</a:t>
            </a:r>
            <a:r>
              <a:rPr kumimoji="1" lang="zh-TW" altLang="en-US" sz="32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位址的權重。</a:t>
            </a:r>
            <a:endParaRPr kumimoji="1" lang="zh-TW" altLang="zh-TW" sz="32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927975"/>
              </p:ext>
            </p:extLst>
          </p:nvPr>
        </p:nvGraphicFramePr>
        <p:xfrm>
          <a:off x="6524869" y="3853211"/>
          <a:ext cx="4799622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937">
                  <a:extLst>
                    <a:ext uri="{9D8B030D-6E8A-4147-A177-3AD203B41FA5}">
                      <a16:colId xmlns:a16="http://schemas.microsoft.com/office/drawing/2014/main" val="809532466"/>
                    </a:ext>
                  </a:extLst>
                </a:gridCol>
                <a:gridCol w="799937">
                  <a:extLst>
                    <a:ext uri="{9D8B030D-6E8A-4147-A177-3AD203B41FA5}">
                      <a16:colId xmlns:a16="http://schemas.microsoft.com/office/drawing/2014/main" val="675622637"/>
                    </a:ext>
                  </a:extLst>
                </a:gridCol>
                <a:gridCol w="799937">
                  <a:extLst>
                    <a:ext uri="{9D8B030D-6E8A-4147-A177-3AD203B41FA5}">
                      <a16:colId xmlns:a16="http://schemas.microsoft.com/office/drawing/2014/main" val="3829669328"/>
                    </a:ext>
                  </a:extLst>
                </a:gridCol>
                <a:gridCol w="799937">
                  <a:extLst>
                    <a:ext uri="{9D8B030D-6E8A-4147-A177-3AD203B41FA5}">
                      <a16:colId xmlns:a16="http://schemas.microsoft.com/office/drawing/2014/main" val="684190688"/>
                    </a:ext>
                  </a:extLst>
                </a:gridCol>
                <a:gridCol w="799937">
                  <a:extLst>
                    <a:ext uri="{9D8B030D-6E8A-4147-A177-3AD203B41FA5}">
                      <a16:colId xmlns:a16="http://schemas.microsoft.com/office/drawing/2014/main" val="3861399697"/>
                    </a:ext>
                  </a:extLst>
                </a:gridCol>
                <a:gridCol w="799937">
                  <a:extLst>
                    <a:ext uri="{9D8B030D-6E8A-4147-A177-3AD203B41FA5}">
                      <a16:colId xmlns:a16="http://schemas.microsoft.com/office/drawing/2014/main" val="31017303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1188096"/>
                  </a:ext>
                </a:extLst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12725"/>
              </p:ext>
            </p:extLst>
          </p:nvPr>
        </p:nvGraphicFramePr>
        <p:xfrm>
          <a:off x="6524869" y="3248799"/>
          <a:ext cx="2399322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774">
                  <a:extLst>
                    <a:ext uri="{9D8B030D-6E8A-4147-A177-3AD203B41FA5}">
                      <a16:colId xmlns:a16="http://schemas.microsoft.com/office/drawing/2014/main" val="2983097599"/>
                    </a:ext>
                  </a:extLst>
                </a:gridCol>
                <a:gridCol w="799774">
                  <a:extLst>
                    <a:ext uri="{9D8B030D-6E8A-4147-A177-3AD203B41FA5}">
                      <a16:colId xmlns:a16="http://schemas.microsoft.com/office/drawing/2014/main" val="3080509522"/>
                    </a:ext>
                  </a:extLst>
                </a:gridCol>
                <a:gridCol w="799774">
                  <a:extLst>
                    <a:ext uri="{9D8B030D-6E8A-4147-A177-3AD203B41FA5}">
                      <a16:colId xmlns:a16="http://schemas.microsoft.com/office/drawing/2014/main" val="3641906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0117715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81203"/>
              </p:ext>
            </p:extLst>
          </p:nvPr>
        </p:nvGraphicFramePr>
        <p:xfrm>
          <a:off x="8924191" y="4457623"/>
          <a:ext cx="2399322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774">
                  <a:extLst>
                    <a:ext uri="{9D8B030D-6E8A-4147-A177-3AD203B41FA5}">
                      <a16:colId xmlns:a16="http://schemas.microsoft.com/office/drawing/2014/main" val="2983097599"/>
                    </a:ext>
                  </a:extLst>
                </a:gridCol>
                <a:gridCol w="799774">
                  <a:extLst>
                    <a:ext uri="{9D8B030D-6E8A-4147-A177-3AD203B41FA5}">
                      <a16:colId xmlns:a16="http://schemas.microsoft.com/office/drawing/2014/main" val="3080509522"/>
                    </a:ext>
                  </a:extLst>
                </a:gridCol>
                <a:gridCol w="799774">
                  <a:extLst>
                    <a:ext uri="{9D8B030D-6E8A-4147-A177-3AD203B41FA5}">
                      <a16:colId xmlns:a16="http://schemas.microsoft.com/office/drawing/2014/main" val="3641906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0117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0162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46155" y="641839"/>
            <a:ext cx="26014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r>
              <a:rPr kumimoji="1" lang="zh-TW" altLang="en-US" sz="3200" b="1" kern="0" dirty="0">
                <a:solidFill>
                  <a:srgbClr val="3BA943"/>
                </a:solidFill>
                <a:latin typeface="Times New Roman" panose="02020603050405020304" pitchFamily="18" charset="0"/>
                <a:ea typeface="標楷體"/>
              </a:rPr>
              <a:t>解法範例：</a:t>
            </a:r>
            <a:endParaRPr kumimoji="1" lang="en-US" altLang="zh-TW" sz="3200" b="1" kern="0" dirty="0">
              <a:solidFill>
                <a:srgbClr val="3BA943"/>
              </a:solidFill>
              <a:latin typeface="Times New Roman" panose="02020603050405020304" pitchFamily="18" charset="0"/>
              <a:ea typeface="標楷體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706272"/>
              </p:ext>
            </p:extLst>
          </p:nvPr>
        </p:nvGraphicFramePr>
        <p:xfrm>
          <a:off x="4124569" y="1308750"/>
          <a:ext cx="384126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8252">
                  <a:extLst>
                    <a:ext uri="{9D8B030D-6E8A-4147-A177-3AD203B41FA5}">
                      <a16:colId xmlns:a16="http://schemas.microsoft.com/office/drawing/2014/main" val="3689872245"/>
                    </a:ext>
                  </a:extLst>
                </a:gridCol>
                <a:gridCol w="768252">
                  <a:extLst>
                    <a:ext uri="{9D8B030D-6E8A-4147-A177-3AD203B41FA5}">
                      <a16:colId xmlns:a16="http://schemas.microsoft.com/office/drawing/2014/main" val="4137045285"/>
                    </a:ext>
                  </a:extLst>
                </a:gridCol>
                <a:gridCol w="768252">
                  <a:extLst>
                    <a:ext uri="{9D8B030D-6E8A-4147-A177-3AD203B41FA5}">
                      <a16:colId xmlns:a16="http://schemas.microsoft.com/office/drawing/2014/main" val="2990879250"/>
                    </a:ext>
                  </a:extLst>
                </a:gridCol>
                <a:gridCol w="768252">
                  <a:extLst>
                    <a:ext uri="{9D8B030D-6E8A-4147-A177-3AD203B41FA5}">
                      <a16:colId xmlns:a16="http://schemas.microsoft.com/office/drawing/2014/main" val="1149884396"/>
                    </a:ext>
                  </a:extLst>
                </a:gridCol>
                <a:gridCol w="768252">
                  <a:extLst>
                    <a:ext uri="{9D8B030D-6E8A-4147-A177-3AD203B41FA5}">
                      <a16:colId xmlns:a16="http://schemas.microsoft.com/office/drawing/2014/main" val="2115209805"/>
                    </a:ext>
                  </a:extLst>
                </a:gridCol>
              </a:tblGrid>
              <a:tr h="32661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L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7362897"/>
                  </a:ext>
                </a:extLst>
              </a:tr>
            </a:tbl>
          </a:graphicData>
        </a:graphic>
      </p:graphicFrame>
      <p:sp>
        <p:nvSpPr>
          <p:cNvPr id="4" name="向下箭號 3"/>
          <p:cNvSpPr/>
          <p:nvPr/>
        </p:nvSpPr>
        <p:spPr>
          <a:xfrm>
            <a:off x="5530849" y="2079381"/>
            <a:ext cx="1028700" cy="6330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576566"/>
              </p:ext>
            </p:extLst>
          </p:nvPr>
        </p:nvGraphicFramePr>
        <p:xfrm>
          <a:off x="808250" y="3117299"/>
          <a:ext cx="4878755" cy="31076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5751">
                  <a:extLst>
                    <a:ext uri="{9D8B030D-6E8A-4147-A177-3AD203B41FA5}">
                      <a16:colId xmlns:a16="http://schemas.microsoft.com/office/drawing/2014/main" val="2522406941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1553074421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3850581322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2270311997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1622830018"/>
                    </a:ext>
                  </a:extLst>
                </a:gridCol>
              </a:tblGrid>
              <a:tr h="62153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6163997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4981685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9802278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482446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2544569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970303"/>
              </p:ext>
            </p:extLst>
          </p:nvPr>
        </p:nvGraphicFramePr>
        <p:xfrm>
          <a:off x="6559549" y="3117298"/>
          <a:ext cx="4878755" cy="31076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5751">
                  <a:extLst>
                    <a:ext uri="{9D8B030D-6E8A-4147-A177-3AD203B41FA5}">
                      <a16:colId xmlns:a16="http://schemas.microsoft.com/office/drawing/2014/main" val="2522406941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1553074421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3850581322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2270311997"/>
                    </a:ext>
                  </a:extLst>
                </a:gridCol>
                <a:gridCol w="975751">
                  <a:extLst>
                    <a:ext uri="{9D8B030D-6E8A-4147-A177-3AD203B41FA5}">
                      <a16:colId xmlns:a16="http://schemas.microsoft.com/office/drawing/2014/main" val="1622830018"/>
                    </a:ext>
                  </a:extLst>
                </a:gridCol>
              </a:tblGrid>
              <a:tr h="62153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AP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APP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APPL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APPLE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6163997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PP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PPL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PPLE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981685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PL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PLE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802278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L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LE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482446"/>
                  </a:ext>
                </a:extLst>
              </a:tr>
              <a:tr h="621531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544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1975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821</Words>
  <Application>Microsoft Office PowerPoint</Application>
  <PresentationFormat>寬螢幕</PresentationFormat>
  <Paragraphs>311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4" baseType="lpstr">
      <vt:lpstr>標楷體</vt:lpstr>
      <vt:lpstr>Arial</vt:lpstr>
      <vt:lpstr>Calibri</vt:lpstr>
      <vt:lpstr>Calibri Light</vt:lpstr>
      <vt:lpstr>Cambria Math</vt:lpstr>
      <vt:lpstr>Tahoma</vt:lpstr>
      <vt:lpstr>Times New Roman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章瑜</dc:creator>
  <cp:lastModifiedBy>育誠 張</cp:lastModifiedBy>
  <cp:revision>107</cp:revision>
  <dcterms:created xsi:type="dcterms:W3CDTF">2021-03-14T15:07:02Z</dcterms:created>
  <dcterms:modified xsi:type="dcterms:W3CDTF">2021-05-19T06:25:46Z</dcterms:modified>
</cp:coreProperties>
</file>