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307" r:id="rId2"/>
    <p:sldId id="309" r:id="rId3"/>
    <p:sldId id="320" r:id="rId4"/>
    <p:sldId id="319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10" r:id="rId18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FFFF"/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1552" autoAdjust="0"/>
  </p:normalViewPr>
  <p:slideViewPr>
    <p:cSldViewPr>
      <p:cViewPr varScale="1">
        <p:scale>
          <a:sx n="104" d="100"/>
          <a:sy n="104" d="100"/>
        </p:scale>
        <p:origin x="14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55908F47-C7B4-41D7-8F34-A7C28462800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9FCFE81C-FFE6-4C73-8E98-E14B322ECF4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121EED68-1B02-46C2-9046-2D8CE67CE55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8B5E94C-7430-41BD-AF02-3C2AF71729A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DC9E34F8-1034-494C-B5C3-A3F9E9FE230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C60E11DA-0B15-4BF1-9FB0-C22E0488E6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25F737E-3205-4109-91E4-4D2E346A1E59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EAD27B7A-637C-4B1B-B29A-8044C078CF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623CC78-4650-44C3-911B-7AE559D8790B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F4D1C528-FDC6-4C30-B973-8D47299C19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7F96B878-D172-4929-9FC1-3534406DA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C5E6684-FFFA-4FBF-9357-37F7FAE3F5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6068E3C-F40B-4BA5-AC05-D3D725FE97B6}" type="slidenum">
              <a:rPr lang="zh-TW" altLang="en-US" sz="1200"/>
              <a:pPr eaLnBrk="1" hangingPunct="1"/>
              <a:t>10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B2EAD68-E3CF-4125-8BAA-49B6013400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D959083-773C-4CA0-8B48-610761DC9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4120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C5E6684-FFFA-4FBF-9357-37F7FAE3F5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6068E3C-F40B-4BA5-AC05-D3D725FE97B6}" type="slidenum">
              <a:rPr lang="zh-TW" altLang="en-US" sz="1200"/>
              <a:pPr eaLnBrk="1" hangingPunct="1"/>
              <a:t>11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B2EAD68-E3CF-4125-8BAA-49B6013400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D959083-773C-4CA0-8B48-610761DC9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6341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C5E6684-FFFA-4FBF-9357-37F7FAE3F5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6068E3C-F40B-4BA5-AC05-D3D725FE97B6}" type="slidenum">
              <a:rPr lang="zh-TW" altLang="en-US" sz="1200"/>
              <a:pPr eaLnBrk="1" hangingPunct="1"/>
              <a:t>12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B2EAD68-E3CF-4125-8BAA-49B6013400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D959083-773C-4CA0-8B48-610761DC9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1285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C5E6684-FFFA-4FBF-9357-37F7FAE3F5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6068E3C-F40B-4BA5-AC05-D3D725FE97B6}" type="slidenum">
              <a:rPr lang="zh-TW" altLang="en-US" sz="1200"/>
              <a:pPr eaLnBrk="1" hangingPunct="1"/>
              <a:t>13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B2EAD68-E3CF-4125-8BAA-49B6013400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D959083-773C-4CA0-8B48-610761DC9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0276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C5E6684-FFFA-4FBF-9357-37F7FAE3F5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6068E3C-F40B-4BA5-AC05-D3D725FE97B6}" type="slidenum">
              <a:rPr lang="zh-TW" altLang="en-US" sz="1200"/>
              <a:pPr eaLnBrk="1" hangingPunct="1"/>
              <a:t>14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B2EAD68-E3CF-4125-8BAA-49B6013400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D959083-773C-4CA0-8B48-610761DC9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3895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C5E6684-FFFA-4FBF-9357-37F7FAE3F5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6068E3C-F40B-4BA5-AC05-D3D725FE97B6}" type="slidenum">
              <a:rPr lang="zh-TW" altLang="en-US" sz="1200"/>
              <a:pPr eaLnBrk="1" hangingPunct="1"/>
              <a:t>15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B2EAD68-E3CF-4125-8BAA-49B6013400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D959083-773C-4CA0-8B48-610761DC9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0886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C5E6684-FFFA-4FBF-9357-37F7FAE3F5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6068E3C-F40B-4BA5-AC05-D3D725FE97B6}" type="slidenum">
              <a:rPr lang="zh-TW" altLang="en-US" sz="1200"/>
              <a:pPr eaLnBrk="1" hangingPunct="1"/>
              <a:t>16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B2EAD68-E3CF-4125-8BAA-49B6013400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D959083-773C-4CA0-8B48-610761DC9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8498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C5E6684-FFFA-4FBF-9357-37F7FAE3F5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6068E3C-F40B-4BA5-AC05-D3D725FE97B6}" type="slidenum">
              <a:rPr lang="zh-TW" altLang="en-US" sz="1200"/>
              <a:pPr eaLnBrk="1" hangingPunct="1"/>
              <a:t>17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B2EAD68-E3CF-4125-8BAA-49B6013400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D959083-773C-4CA0-8B48-610761DC9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868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C5E6684-FFFA-4FBF-9357-37F7FAE3F5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6068E3C-F40B-4BA5-AC05-D3D725FE97B6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B2EAD68-E3CF-4125-8BAA-49B6013400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D959083-773C-4CA0-8B48-610761DC9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C5E6684-FFFA-4FBF-9357-37F7FAE3F5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6068E3C-F40B-4BA5-AC05-D3D725FE97B6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B2EAD68-E3CF-4125-8BAA-49B6013400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D959083-773C-4CA0-8B48-610761DC9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19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C5E6684-FFFA-4FBF-9357-37F7FAE3F5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6068E3C-F40B-4BA5-AC05-D3D725FE97B6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B2EAD68-E3CF-4125-8BAA-49B6013400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D959083-773C-4CA0-8B48-610761DC9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835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C5E6684-FFFA-4FBF-9357-37F7FAE3F5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6068E3C-F40B-4BA5-AC05-D3D725FE97B6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B2EAD68-E3CF-4125-8BAA-49B6013400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D959083-773C-4CA0-8B48-610761DC9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72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C5E6684-FFFA-4FBF-9357-37F7FAE3F5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6068E3C-F40B-4BA5-AC05-D3D725FE97B6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B2EAD68-E3CF-4125-8BAA-49B6013400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D959083-773C-4CA0-8B48-610761DC9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331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C5E6684-FFFA-4FBF-9357-37F7FAE3F5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6068E3C-F40B-4BA5-AC05-D3D725FE97B6}" type="slidenum">
              <a:rPr lang="zh-TW" altLang="en-US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B2EAD68-E3CF-4125-8BAA-49B6013400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D959083-773C-4CA0-8B48-610761DC9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532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C5E6684-FFFA-4FBF-9357-37F7FAE3F5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6068E3C-F40B-4BA5-AC05-D3D725FE97B6}" type="slidenum">
              <a:rPr lang="zh-TW" altLang="en-US" sz="1200"/>
              <a:pPr eaLnBrk="1" hangingPunct="1"/>
              <a:t>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B2EAD68-E3CF-4125-8BAA-49B6013400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D959083-773C-4CA0-8B48-610761DC9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15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C5E6684-FFFA-4FBF-9357-37F7FAE3F5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6068E3C-F40B-4BA5-AC05-D3D725FE97B6}" type="slidenum">
              <a:rPr lang="zh-TW" altLang="en-US" sz="1200"/>
              <a:pPr eaLnBrk="1" hangingPunct="1"/>
              <a:t>9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B2EAD68-E3CF-4125-8BAA-49B6013400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D959083-773C-4CA0-8B48-610761DC9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147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C9E78482-F648-40CF-9F5C-090A0F5B0232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344ABA68-5A66-4451-A78C-F1C9C9459C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6B12FE7E-CB7A-4CCC-B751-2E59308B25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71A3E7ED-3C67-4F1F-B737-77471EF49B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8B3FF062-E5D9-4311-B407-FC0EFDBDE8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1968EDFF-71A8-460A-B5D7-4699C12E98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591BE4F2-2F47-42F5-993B-6CAC2D8DE9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1A02467-E7EF-4C95-9635-9CA1D5B6D2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6C4BF0F3-9FF1-4397-8614-273714401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5E6247E8-8E19-4F44-93C9-01B1751A4AE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E36B0120-8C6B-4A36-B50E-DDB0B48E2C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54FC40-27E3-420F-9E41-1448696B3D99}" type="datetime1">
              <a:rPr lang="zh-TW" altLang="en-US"/>
              <a:pPr>
                <a:defRPr/>
              </a:pPr>
              <a:t>2021/5/10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8933DEC7-BCB0-4BEB-9DAA-6D7403888A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3358830-FB4D-428E-A845-76B8CB7ABC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D62182D-9574-4B73-B01C-82F6B824F31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490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FE65E00-C484-4A33-873B-BBB8A91249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83DE4-0D2A-4D71-B6D4-BD40B69AD675}" type="datetime1">
              <a:rPr lang="zh-TW" altLang="en-US"/>
              <a:pPr>
                <a:defRPr/>
              </a:pPr>
              <a:t>2021/5/10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1C742B9-3D28-4BA7-88E5-920D187ED5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1DAD866-4A8F-4724-8170-9DE47428B8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1043CD-0D7A-421F-9E76-AA04155B0D2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59629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2BB5B96-1444-4B33-83A6-BE74D2B631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D3A18-EE60-4458-8958-E44A9693EE7F}" type="datetime1">
              <a:rPr lang="zh-TW" altLang="en-US"/>
              <a:pPr>
                <a:defRPr/>
              </a:pPr>
              <a:t>2021/5/10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4F94B8B-FC63-41D7-B940-EE61B06AA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B69192A-323D-4B00-831F-6667681180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D9AA19-AAB0-4E23-A731-554DC89A9BB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68473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59D6813-F5F8-4DF4-A2DD-877EDDA470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CB11F-81BE-47FB-94A3-14019B6D514D}" type="datetime1">
              <a:rPr lang="zh-TW" altLang="en-US"/>
              <a:pPr>
                <a:defRPr/>
              </a:pPr>
              <a:t>2021/5/10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8E27E17-FE00-4988-BAE6-4050DF9834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D8C4311-91BA-4AD6-8F6F-14B8B596A8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BD10D7-6A51-48F4-858A-B72C17BD30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0274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9584879-355B-40CD-88DA-E223C9297B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5AAB5-1B5F-45DC-AAAC-77A3B751AEE1}" type="datetime1">
              <a:rPr lang="zh-TW" altLang="en-US"/>
              <a:pPr>
                <a:defRPr/>
              </a:pPr>
              <a:t>2021/5/10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05E07D3-CAFB-4928-A046-939FC18921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BBCB743-0662-4D74-BD58-159FF2A859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E84E2-F4D6-45E0-8724-333E0C83C7C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98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0A18D8EA-DB78-49B5-85E0-C8E324E28F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9AE38-164D-46B1-ADA6-DA5C1E5F43F7}" type="datetime1">
              <a:rPr lang="zh-TW" altLang="en-US"/>
              <a:pPr>
                <a:defRPr/>
              </a:pPr>
              <a:t>2021/5/10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3B5D67D-E8E7-4DEF-8040-3208F29E7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4CFEB40F-2C8D-4D49-886A-50F562A896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F4993-6684-4646-86FB-7F661D43084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72665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A14E6C8-D728-403C-83EE-5C2395D0D7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68E67-99EC-4839-9A4D-DB3518C2394F}" type="datetime1">
              <a:rPr lang="zh-TW" altLang="en-US"/>
              <a:pPr>
                <a:defRPr/>
              </a:pPr>
              <a:t>2021/5/10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C2999679-CD9F-47B1-AB0C-F140FBCCFC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37B84A32-36FE-4603-B61C-44A51A2720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53B096-DFF8-4409-BEE9-57FCDBECD66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5575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F0316AC4-1143-4996-84A9-67F8F108A5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3B8DC-7BFC-4940-A2A4-DD035E9FC4F4}" type="datetime1">
              <a:rPr lang="zh-TW" altLang="en-US"/>
              <a:pPr>
                <a:defRPr/>
              </a:pPr>
              <a:t>2021/5/10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DB092288-D91C-4698-A151-DE64896623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DD705C9-8E48-4471-914D-33AB860D19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C8E5E6-ABAD-49A7-9676-F0C3E62DA0E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75006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5E71E0E8-44C7-4174-A348-13468B976E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6068D-D039-4487-931E-EF8189A30889}" type="datetime1">
              <a:rPr lang="zh-TW" altLang="en-US"/>
              <a:pPr>
                <a:defRPr/>
              </a:pPr>
              <a:t>2021/5/10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34489A2E-8665-450B-901F-1C3F928508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EBA69994-7B76-40C9-A6A9-F94FFBBBDC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5357E-9871-4297-97FF-B24B51D99E7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880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BB17929-ED22-4022-BF46-18E6CB2085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B416D-402D-4DC9-889F-9F642817582D}" type="datetime1">
              <a:rPr lang="zh-TW" altLang="en-US"/>
              <a:pPr>
                <a:defRPr/>
              </a:pPr>
              <a:t>2021/5/10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489B878-27A1-4445-98D5-4A46F76011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23FCC95-6447-4C36-8EDC-D674872775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F8C8D1-2E52-406E-83DC-E3C4111707F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2935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B7C8905-1093-4131-B2FB-83F97D2CB3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088CA-AEBE-4512-B810-5C90602597BA}" type="datetime1">
              <a:rPr lang="zh-TW" altLang="en-US"/>
              <a:pPr>
                <a:defRPr/>
              </a:pPr>
              <a:t>2021/5/10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C9A370E-5929-4459-9E6C-BFBBC36772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C57752B-1AF9-423B-982A-12C181E6C0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41A4EB-B2A6-4551-B97A-1EEF26B651B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8073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DF7E577C-4748-4641-80D8-4CDE624DEA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19E12523-2858-4784-A99E-6D7718E84A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C8FCBD5D-E99B-4202-BBC5-0EAEFB25A7F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3814D59-B2DB-49EA-8536-A9A75F730825}" type="datetime1">
              <a:rPr lang="zh-TW" altLang="en-US"/>
              <a:pPr>
                <a:defRPr/>
              </a:pPr>
              <a:t>2021/5/10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FABC6A26-3378-4F79-8814-32ABC1DFCE7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5721613D-5511-4371-9969-521F0AC39D8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BC661CAA-DFE8-4B5A-AEB5-553B5470EE6E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49277BDB-A6D4-45DC-9CDA-FAAA5CD0E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E61D192E-363C-457C-8CC2-DC34960FC857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62164DC9-FD33-4330-A069-EAF7729B80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10099: The Tourist Guide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96C88CC4-04B3-47FC-9DF6-982A094974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5221560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0099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The Tourist Guide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王譽鈞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21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13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algn="just" eaLnBrk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題目給定數個點和兩點之間最大可以運送人的數量。求如果有一位導遊，要把一群遊客從起點帶到終點，最少需要花多少趟</a:t>
            </a:r>
            <a:r>
              <a:rPr lang="en-US" altLang="zh-TW" sz="2400" dirty="0">
                <a:latin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D32E18A-EABF-47FE-8859-C045D1B81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2B7F801-082D-450D-AD5A-C292C158D485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10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F19C184-41EE-4074-B957-B8A06DCBE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10331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30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99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Scenario #1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0               Minimum Number of Trips =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5032531A-D9E0-422C-AF83-9E0516F68A23}"/>
              </a:ext>
            </a:extLst>
          </p:cNvPr>
          <p:cNvSpPr/>
          <p:nvPr/>
        </p:nvSpPr>
        <p:spPr bwMode="auto">
          <a:xfrm>
            <a:off x="6300192" y="321442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342CAA11-F55A-438E-8EDB-A45E47443575}"/>
              </a:ext>
            </a:extLst>
          </p:cNvPr>
          <p:cNvSpPr/>
          <p:nvPr/>
        </p:nvSpPr>
        <p:spPr bwMode="auto">
          <a:xfrm>
            <a:off x="3714056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EA167264-F975-4138-8E1B-6E744976CF4D}"/>
              </a:ext>
            </a:extLst>
          </p:cNvPr>
          <p:cNvSpPr/>
          <p:nvPr/>
        </p:nvSpPr>
        <p:spPr bwMode="auto">
          <a:xfrm>
            <a:off x="3714056" y="319068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3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2ED4E76-674E-4AD3-868A-B226D9B6FF2C}"/>
              </a:ext>
            </a:extLst>
          </p:cNvPr>
          <p:cNvSpPr/>
          <p:nvPr/>
        </p:nvSpPr>
        <p:spPr bwMode="auto">
          <a:xfrm>
            <a:off x="4762364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4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29F7F9A4-BA94-41EB-B20E-6A62A329ED61}"/>
              </a:ext>
            </a:extLst>
          </p:cNvPr>
          <p:cNvSpPr/>
          <p:nvPr/>
        </p:nvSpPr>
        <p:spPr bwMode="auto">
          <a:xfrm>
            <a:off x="6300192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5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301E9A71-0A38-43C9-A396-34F81E5C1469}"/>
              </a:ext>
            </a:extLst>
          </p:cNvPr>
          <p:cNvSpPr/>
          <p:nvPr/>
        </p:nvSpPr>
        <p:spPr bwMode="auto">
          <a:xfrm>
            <a:off x="7524328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7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E0D96385-85AB-48A6-9E78-2FBEAC42F98E}"/>
              </a:ext>
            </a:extLst>
          </p:cNvPr>
          <p:cNvSpPr/>
          <p:nvPr/>
        </p:nvSpPr>
        <p:spPr bwMode="auto">
          <a:xfrm>
            <a:off x="2492152" y="2069232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A4FB866-DBD6-423D-BEE9-13C4E8FD4B83}"/>
              </a:ext>
            </a:extLst>
          </p:cNvPr>
          <p:cNvCxnSpPr>
            <a:stCxn id="19" idx="7"/>
            <a:endCxn id="14" idx="3"/>
          </p:cNvCxnSpPr>
          <p:nvPr/>
        </p:nvCxnSpPr>
        <p:spPr bwMode="auto">
          <a:xfrm flipV="1">
            <a:off x="3106779" y="1379331"/>
            <a:ext cx="712730" cy="7953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251D68B5-BF2B-47EE-AF52-647D6F2C6FC7}"/>
              </a:ext>
            </a:extLst>
          </p:cNvPr>
          <p:cNvCxnSpPr>
            <a:cxnSpLocks/>
            <a:stCxn id="19" idx="5"/>
            <a:endCxn id="15" idx="1"/>
          </p:cNvCxnSpPr>
          <p:nvPr/>
        </p:nvCxnSpPr>
        <p:spPr bwMode="auto">
          <a:xfrm>
            <a:off x="3106779" y="2683859"/>
            <a:ext cx="712730" cy="6122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A7461E9D-A254-4AB1-B181-B2E07A6F1A5E}"/>
              </a:ext>
            </a:extLst>
          </p:cNvPr>
          <p:cNvCxnSpPr>
            <a:cxnSpLocks/>
            <a:stCxn id="19" idx="6"/>
            <a:endCxn id="16" idx="2"/>
          </p:cNvCxnSpPr>
          <p:nvPr/>
        </p:nvCxnSpPr>
        <p:spPr bwMode="auto">
          <a:xfrm>
            <a:off x="3212232" y="2429272"/>
            <a:ext cx="1550132" cy="36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5D654B37-91FC-45E0-8C0E-672F04C7D93C}"/>
              </a:ext>
            </a:extLst>
          </p:cNvPr>
          <p:cNvCxnSpPr>
            <a:cxnSpLocks/>
            <a:stCxn id="14" idx="6"/>
            <a:endCxn id="17" idx="2"/>
          </p:cNvCxnSpPr>
          <p:nvPr/>
        </p:nvCxnSpPr>
        <p:spPr bwMode="auto">
          <a:xfrm>
            <a:off x="4434136" y="1124744"/>
            <a:ext cx="1866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437F2F5D-9962-467D-9317-7D001E4527ED}"/>
              </a:ext>
            </a:extLst>
          </p:cNvPr>
          <p:cNvCxnSpPr>
            <a:cxnSpLocks/>
            <a:stCxn id="15" idx="6"/>
            <a:endCxn id="3" idx="2"/>
          </p:cNvCxnSpPr>
          <p:nvPr/>
        </p:nvCxnSpPr>
        <p:spPr bwMode="auto">
          <a:xfrm>
            <a:off x="4434136" y="3550724"/>
            <a:ext cx="1866056" cy="237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F8B4370B-7F7A-4082-9C0C-30250DB79958}"/>
              </a:ext>
            </a:extLst>
          </p:cNvPr>
          <p:cNvCxnSpPr>
            <a:cxnSpLocks/>
            <a:stCxn id="16" idx="6"/>
            <a:endCxn id="18" idx="2"/>
          </p:cNvCxnSpPr>
          <p:nvPr/>
        </p:nvCxnSpPr>
        <p:spPr bwMode="auto">
          <a:xfrm>
            <a:off x="5482444" y="2432898"/>
            <a:ext cx="20418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92B57DB6-B3AD-48A0-8925-D1665A92F442}"/>
              </a:ext>
            </a:extLst>
          </p:cNvPr>
          <p:cNvCxnSpPr>
            <a:cxnSpLocks/>
            <a:stCxn id="17" idx="5"/>
            <a:endCxn id="18" idx="1"/>
          </p:cNvCxnSpPr>
          <p:nvPr/>
        </p:nvCxnSpPr>
        <p:spPr bwMode="auto">
          <a:xfrm>
            <a:off x="6914819" y="1379331"/>
            <a:ext cx="714962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602329DB-B9A8-47B2-87B7-7AFDC97D6FD8}"/>
              </a:ext>
            </a:extLst>
          </p:cNvPr>
          <p:cNvCxnSpPr>
            <a:cxnSpLocks/>
            <a:stCxn id="3" idx="7"/>
            <a:endCxn id="18" idx="3"/>
          </p:cNvCxnSpPr>
          <p:nvPr/>
        </p:nvCxnSpPr>
        <p:spPr bwMode="auto">
          <a:xfrm flipV="1">
            <a:off x="6914819" y="2687485"/>
            <a:ext cx="714962" cy="632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4F589B89-664B-4BA8-9B59-0733B49C9C34}"/>
              </a:ext>
            </a:extLst>
          </p:cNvPr>
          <p:cNvCxnSpPr>
            <a:cxnSpLocks/>
            <a:stCxn id="14" idx="5"/>
            <a:endCxn id="16" idx="1"/>
          </p:cNvCxnSpPr>
          <p:nvPr/>
        </p:nvCxnSpPr>
        <p:spPr bwMode="auto">
          <a:xfrm>
            <a:off x="4328683" y="1379331"/>
            <a:ext cx="539134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7F20BE30-7431-4EF5-8D34-86E0280ADF85}"/>
              </a:ext>
            </a:extLst>
          </p:cNvPr>
          <p:cNvCxnSpPr>
            <a:cxnSpLocks/>
            <a:stCxn id="15" idx="7"/>
            <a:endCxn id="16" idx="3"/>
          </p:cNvCxnSpPr>
          <p:nvPr/>
        </p:nvCxnSpPr>
        <p:spPr bwMode="auto">
          <a:xfrm flipV="1">
            <a:off x="4328683" y="2687485"/>
            <a:ext cx="539134" cy="6086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AC086D8C-453F-4EA7-A465-78B6670AC503}"/>
              </a:ext>
            </a:extLst>
          </p:cNvPr>
          <p:cNvSpPr txBox="1"/>
          <p:nvPr/>
        </p:nvSpPr>
        <p:spPr>
          <a:xfrm>
            <a:off x="3019726" y="1286805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13A56429-A123-4C26-BF77-9ABEF9F3BE8B}"/>
              </a:ext>
            </a:extLst>
          </p:cNvPr>
          <p:cNvSpPr txBox="1"/>
          <p:nvPr/>
        </p:nvSpPr>
        <p:spPr>
          <a:xfrm>
            <a:off x="2901807" y="310019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15</a:t>
            </a:r>
            <a:endParaRPr lang="zh-TW" altLang="en-US" dirty="0"/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193D7114-4AFD-4C53-98C5-28C0ECC3ABC5}"/>
              </a:ext>
            </a:extLst>
          </p:cNvPr>
          <p:cNvSpPr txBox="1"/>
          <p:nvPr/>
        </p:nvSpPr>
        <p:spPr>
          <a:xfrm>
            <a:off x="3690565" y="201565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10</a:t>
            </a:r>
            <a:endParaRPr lang="zh-TW" altLang="en-US" dirty="0"/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9B94BCB3-DA0E-4846-B985-32E56E3ACCAD}"/>
              </a:ext>
            </a:extLst>
          </p:cNvPr>
          <p:cNvSpPr txBox="1"/>
          <p:nvPr/>
        </p:nvSpPr>
        <p:spPr>
          <a:xfrm>
            <a:off x="4538058" y="136796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25</a:t>
            </a:r>
            <a:endParaRPr lang="zh-TW" altLang="en-US" dirty="0"/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B3E09BFB-AB1B-4D4E-B078-0B36641617BE}"/>
              </a:ext>
            </a:extLst>
          </p:cNvPr>
          <p:cNvSpPr txBox="1"/>
          <p:nvPr/>
        </p:nvSpPr>
        <p:spPr>
          <a:xfrm>
            <a:off x="5109505" y="683847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60</a:t>
            </a:r>
            <a:endParaRPr lang="zh-TW" altLang="en-US" dirty="0"/>
          </a:p>
        </p:txBody>
      </p: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2E988452-7D1F-40E8-A6C6-9A4364A1A79B}"/>
              </a:ext>
            </a:extLst>
          </p:cNvPr>
          <p:cNvSpPr txBox="1"/>
          <p:nvPr/>
        </p:nvSpPr>
        <p:spPr>
          <a:xfrm>
            <a:off x="4601107" y="2849151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40</a:t>
            </a:r>
            <a:endParaRPr lang="zh-TW" altLang="en-US" dirty="0"/>
          </a:p>
        </p:txBody>
      </p:sp>
      <p:sp>
        <p:nvSpPr>
          <p:cNvPr id="57" name="文字方塊 56">
            <a:extLst>
              <a:ext uri="{FF2B5EF4-FFF2-40B4-BE49-F238E27FC236}">
                <a16:creationId xmlns:a16="http://schemas.microsoft.com/office/drawing/2014/main" id="{4FE19B9C-4463-4E0B-BB17-C8824B4E6D57}"/>
              </a:ext>
            </a:extLst>
          </p:cNvPr>
          <p:cNvSpPr txBox="1"/>
          <p:nvPr/>
        </p:nvSpPr>
        <p:spPr>
          <a:xfrm>
            <a:off x="5177590" y="3510218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58" name="文字方塊 57">
            <a:extLst>
              <a:ext uri="{FF2B5EF4-FFF2-40B4-BE49-F238E27FC236}">
                <a16:creationId xmlns:a16="http://schemas.microsoft.com/office/drawing/2014/main" id="{78DA2E1B-BF10-4395-A43F-280B9AEDC59B}"/>
              </a:ext>
            </a:extLst>
          </p:cNvPr>
          <p:cNvSpPr txBox="1"/>
          <p:nvPr/>
        </p:nvSpPr>
        <p:spPr>
          <a:xfrm>
            <a:off x="6221655" y="2011723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35</a:t>
            </a:r>
            <a:endParaRPr lang="zh-TW" altLang="en-US" dirty="0"/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1E77242A-D098-4FCD-AD76-4C4B393CBCEF}"/>
              </a:ext>
            </a:extLst>
          </p:cNvPr>
          <p:cNvSpPr txBox="1"/>
          <p:nvPr/>
        </p:nvSpPr>
        <p:spPr>
          <a:xfrm>
            <a:off x="7192139" y="133884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3600020C-A7EA-4CDF-9F19-807E5263F04A}"/>
              </a:ext>
            </a:extLst>
          </p:cNvPr>
          <p:cNvSpPr txBox="1"/>
          <p:nvPr/>
        </p:nvSpPr>
        <p:spPr>
          <a:xfrm>
            <a:off x="7222383" y="2939190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9E838687-7006-4DC4-8C9B-FC5CDD8777D1}"/>
              </a:ext>
            </a:extLst>
          </p:cNvPr>
          <p:cNvGrpSpPr/>
          <p:nvPr/>
        </p:nvGrpSpPr>
        <p:grpSpPr>
          <a:xfrm>
            <a:off x="1954195" y="873885"/>
            <a:ext cx="723408" cy="1137838"/>
            <a:chOff x="7341207" y="5038483"/>
            <a:chExt cx="723408" cy="1137839"/>
          </a:xfrm>
        </p:grpSpPr>
        <p:sp>
          <p:nvSpPr>
            <p:cNvPr id="4" name="流程圖: 延遲 3">
              <a:extLst>
                <a:ext uri="{FF2B5EF4-FFF2-40B4-BE49-F238E27FC236}">
                  <a16:creationId xmlns:a16="http://schemas.microsoft.com/office/drawing/2014/main" id="{88C97AF1-F7D7-47C4-9FEC-797C0D9B6CED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" name="橢圓 1">
              <a:extLst>
                <a:ext uri="{FF2B5EF4-FFF2-40B4-BE49-F238E27FC236}">
                  <a16:creationId xmlns:a16="http://schemas.microsoft.com/office/drawing/2014/main" id="{2AB3F089-CE39-43A8-A440-D86AEF078B0C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D807A946-9B95-464E-8255-17F60FEB9C81}"/>
                </a:ext>
              </a:extLst>
            </p:cNvPr>
            <p:cNvSpPr txBox="1"/>
            <p:nvPr/>
          </p:nvSpPr>
          <p:spPr>
            <a:xfrm>
              <a:off x="7457582" y="5692766"/>
              <a:ext cx="572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solidFill>
                    <a:schemeClr val="bg1"/>
                  </a:solidFill>
                </a:rPr>
                <a:t>51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F95AD3C6-184B-43E5-B0D4-6ED06C96FE12}"/>
              </a:ext>
            </a:extLst>
          </p:cNvPr>
          <p:cNvGrpSpPr/>
          <p:nvPr/>
        </p:nvGrpSpPr>
        <p:grpSpPr>
          <a:xfrm>
            <a:off x="1921641" y="2674375"/>
            <a:ext cx="723408" cy="1137838"/>
            <a:chOff x="7341207" y="5038483"/>
            <a:chExt cx="723408" cy="1137839"/>
          </a:xfrm>
          <a:solidFill>
            <a:schemeClr val="bg2">
              <a:lumMod val="25000"/>
              <a:lumOff val="75000"/>
            </a:schemeClr>
          </a:solidFill>
        </p:grpSpPr>
        <p:sp>
          <p:nvSpPr>
            <p:cNvPr id="37" name="流程圖: 延遲 36">
              <a:extLst>
                <a:ext uri="{FF2B5EF4-FFF2-40B4-BE49-F238E27FC236}">
                  <a16:creationId xmlns:a16="http://schemas.microsoft.com/office/drawing/2014/main" id="{C32DB554-4FDB-44C5-B907-C5273318F74E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8" name="橢圓 37">
              <a:extLst>
                <a:ext uri="{FF2B5EF4-FFF2-40B4-BE49-F238E27FC236}">
                  <a16:creationId xmlns:a16="http://schemas.microsoft.com/office/drawing/2014/main" id="{80AAF192-58DD-4102-A17B-0C1CC61AEA47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grpSp>
        <p:nvGrpSpPr>
          <p:cNvPr id="40" name="群組 39">
            <a:extLst>
              <a:ext uri="{FF2B5EF4-FFF2-40B4-BE49-F238E27FC236}">
                <a16:creationId xmlns:a16="http://schemas.microsoft.com/office/drawing/2014/main" id="{9DDD5CB1-8642-4CFA-8E05-F15E31F93913}"/>
              </a:ext>
            </a:extLst>
          </p:cNvPr>
          <p:cNvGrpSpPr/>
          <p:nvPr/>
        </p:nvGrpSpPr>
        <p:grpSpPr>
          <a:xfrm>
            <a:off x="8127336" y="851994"/>
            <a:ext cx="723408" cy="1137838"/>
            <a:chOff x="7341207" y="5038483"/>
            <a:chExt cx="723408" cy="1137839"/>
          </a:xfrm>
        </p:grpSpPr>
        <p:sp>
          <p:nvSpPr>
            <p:cNvPr id="41" name="流程圖: 延遲 40">
              <a:extLst>
                <a:ext uri="{FF2B5EF4-FFF2-40B4-BE49-F238E27FC236}">
                  <a16:creationId xmlns:a16="http://schemas.microsoft.com/office/drawing/2014/main" id="{3107D366-6738-4648-9743-D9163DE1AE29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EA7DD944-AF9B-435C-9338-53D0463024B1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4" name="文字方塊 43">
              <a:extLst>
                <a:ext uri="{FF2B5EF4-FFF2-40B4-BE49-F238E27FC236}">
                  <a16:creationId xmlns:a16="http://schemas.microsoft.com/office/drawing/2014/main" id="{D2B39396-9ABC-482D-B53E-3E4D83A18334}"/>
                </a:ext>
              </a:extLst>
            </p:cNvPr>
            <p:cNvSpPr txBox="1"/>
            <p:nvPr/>
          </p:nvSpPr>
          <p:spPr>
            <a:xfrm>
              <a:off x="7457582" y="5692766"/>
              <a:ext cx="572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solidFill>
                    <a:schemeClr val="bg1"/>
                  </a:solidFill>
                </a:rPr>
                <a:t>48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31A8FE50-3CBC-4F51-BE47-566737BEDD9D}"/>
              </a:ext>
            </a:extLst>
          </p:cNvPr>
          <p:cNvSpPr txBox="1"/>
          <p:nvPr/>
        </p:nvSpPr>
        <p:spPr>
          <a:xfrm>
            <a:off x="6167846" y="4295734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Count = 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93041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D32E18A-EABF-47FE-8859-C045D1B81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2B7F801-082D-450D-AD5A-C292C158D485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11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F19C184-41EE-4074-B957-B8A06DCBE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10331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30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99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Scenario #1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0               Minimum Number of Trips =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5032531A-D9E0-422C-AF83-9E0516F68A23}"/>
              </a:ext>
            </a:extLst>
          </p:cNvPr>
          <p:cNvSpPr/>
          <p:nvPr/>
        </p:nvSpPr>
        <p:spPr bwMode="auto">
          <a:xfrm>
            <a:off x="6300192" y="321442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342CAA11-F55A-438E-8EDB-A45E47443575}"/>
              </a:ext>
            </a:extLst>
          </p:cNvPr>
          <p:cNvSpPr/>
          <p:nvPr/>
        </p:nvSpPr>
        <p:spPr bwMode="auto">
          <a:xfrm>
            <a:off x="3714056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EA167264-F975-4138-8E1B-6E744976CF4D}"/>
              </a:ext>
            </a:extLst>
          </p:cNvPr>
          <p:cNvSpPr/>
          <p:nvPr/>
        </p:nvSpPr>
        <p:spPr bwMode="auto">
          <a:xfrm>
            <a:off x="3714056" y="319068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3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2ED4E76-674E-4AD3-868A-B226D9B6FF2C}"/>
              </a:ext>
            </a:extLst>
          </p:cNvPr>
          <p:cNvSpPr/>
          <p:nvPr/>
        </p:nvSpPr>
        <p:spPr bwMode="auto">
          <a:xfrm>
            <a:off x="4762364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4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29F7F9A4-BA94-41EB-B20E-6A62A329ED61}"/>
              </a:ext>
            </a:extLst>
          </p:cNvPr>
          <p:cNvSpPr/>
          <p:nvPr/>
        </p:nvSpPr>
        <p:spPr bwMode="auto">
          <a:xfrm>
            <a:off x="6300192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5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301E9A71-0A38-43C9-A396-34F81E5C1469}"/>
              </a:ext>
            </a:extLst>
          </p:cNvPr>
          <p:cNvSpPr/>
          <p:nvPr/>
        </p:nvSpPr>
        <p:spPr bwMode="auto">
          <a:xfrm>
            <a:off x="7524328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7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E0D96385-85AB-48A6-9E78-2FBEAC42F98E}"/>
              </a:ext>
            </a:extLst>
          </p:cNvPr>
          <p:cNvSpPr/>
          <p:nvPr/>
        </p:nvSpPr>
        <p:spPr bwMode="auto">
          <a:xfrm>
            <a:off x="2492152" y="2069232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A4FB866-DBD6-423D-BEE9-13C4E8FD4B83}"/>
              </a:ext>
            </a:extLst>
          </p:cNvPr>
          <p:cNvCxnSpPr>
            <a:stCxn id="19" idx="7"/>
            <a:endCxn id="14" idx="3"/>
          </p:cNvCxnSpPr>
          <p:nvPr/>
        </p:nvCxnSpPr>
        <p:spPr bwMode="auto">
          <a:xfrm flipV="1">
            <a:off x="3106779" y="1379331"/>
            <a:ext cx="712730" cy="7953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251D68B5-BF2B-47EE-AF52-647D6F2C6FC7}"/>
              </a:ext>
            </a:extLst>
          </p:cNvPr>
          <p:cNvCxnSpPr>
            <a:cxnSpLocks/>
            <a:stCxn id="19" idx="5"/>
            <a:endCxn id="15" idx="1"/>
          </p:cNvCxnSpPr>
          <p:nvPr/>
        </p:nvCxnSpPr>
        <p:spPr bwMode="auto">
          <a:xfrm>
            <a:off x="3106779" y="2683859"/>
            <a:ext cx="712730" cy="6122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A7461E9D-A254-4AB1-B181-B2E07A6F1A5E}"/>
              </a:ext>
            </a:extLst>
          </p:cNvPr>
          <p:cNvCxnSpPr>
            <a:cxnSpLocks/>
            <a:stCxn id="19" idx="6"/>
            <a:endCxn id="16" idx="2"/>
          </p:cNvCxnSpPr>
          <p:nvPr/>
        </p:nvCxnSpPr>
        <p:spPr bwMode="auto">
          <a:xfrm>
            <a:off x="3212232" y="2429272"/>
            <a:ext cx="1550132" cy="36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5D654B37-91FC-45E0-8C0E-672F04C7D93C}"/>
              </a:ext>
            </a:extLst>
          </p:cNvPr>
          <p:cNvCxnSpPr>
            <a:cxnSpLocks/>
            <a:stCxn id="14" idx="6"/>
            <a:endCxn id="17" idx="2"/>
          </p:cNvCxnSpPr>
          <p:nvPr/>
        </p:nvCxnSpPr>
        <p:spPr bwMode="auto">
          <a:xfrm>
            <a:off x="4434136" y="1124744"/>
            <a:ext cx="1866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437F2F5D-9962-467D-9317-7D001E4527ED}"/>
              </a:ext>
            </a:extLst>
          </p:cNvPr>
          <p:cNvCxnSpPr>
            <a:cxnSpLocks/>
            <a:stCxn id="15" idx="6"/>
            <a:endCxn id="3" idx="2"/>
          </p:cNvCxnSpPr>
          <p:nvPr/>
        </p:nvCxnSpPr>
        <p:spPr bwMode="auto">
          <a:xfrm>
            <a:off x="4434136" y="3550724"/>
            <a:ext cx="1866056" cy="237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F8B4370B-7F7A-4082-9C0C-30250DB79958}"/>
              </a:ext>
            </a:extLst>
          </p:cNvPr>
          <p:cNvCxnSpPr>
            <a:cxnSpLocks/>
            <a:stCxn id="16" idx="6"/>
            <a:endCxn id="18" idx="2"/>
          </p:cNvCxnSpPr>
          <p:nvPr/>
        </p:nvCxnSpPr>
        <p:spPr bwMode="auto">
          <a:xfrm>
            <a:off x="5482444" y="2432898"/>
            <a:ext cx="20418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92B57DB6-B3AD-48A0-8925-D1665A92F442}"/>
              </a:ext>
            </a:extLst>
          </p:cNvPr>
          <p:cNvCxnSpPr>
            <a:cxnSpLocks/>
            <a:stCxn id="17" idx="5"/>
            <a:endCxn id="18" idx="1"/>
          </p:cNvCxnSpPr>
          <p:nvPr/>
        </p:nvCxnSpPr>
        <p:spPr bwMode="auto">
          <a:xfrm>
            <a:off x="6914819" y="1379331"/>
            <a:ext cx="714962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602329DB-B9A8-47B2-87B7-7AFDC97D6FD8}"/>
              </a:ext>
            </a:extLst>
          </p:cNvPr>
          <p:cNvCxnSpPr>
            <a:cxnSpLocks/>
            <a:stCxn id="3" idx="7"/>
            <a:endCxn id="18" idx="3"/>
          </p:cNvCxnSpPr>
          <p:nvPr/>
        </p:nvCxnSpPr>
        <p:spPr bwMode="auto">
          <a:xfrm flipV="1">
            <a:off x="6914819" y="2687485"/>
            <a:ext cx="714962" cy="632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4F589B89-664B-4BA8-9B59-0733B49C9C34}"/>
              </a:ext>
            </a:extLst>
          </p:cNvPr>
          <p:cNvCxnSpPr>
            <a:cxnSpLocks/>
            <a:stCxn id="14" idx="5"/>
            <a:endCxn id="16" idx="1"/>
          </p:cNvCxnSpPr>
          <p:nvPr/>
        </p:nvCxnSpPr>
        <p:spPr bwMode="auto">
          <a:xfrm>
            <a:off x="4328683" y="1379331"/>
            <a:ext cx="539134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7F20BE30-7431-4EF5-8D34-86E0280ADF85}"/>
              </a:ext>
            </a:extLst>
          </p:cNvPr>
          <p:cNvCxnSpPr>
            <a:cxnSpLocks/>
            <a:stCxn id="15" idx="7"/>
            <a:endCxn id="16" idx="3"/>
          </p:cNvCxnSpPr>
          <p:nvPr/>
        </p:nvCxnSpPr>
        <p:spPr bwMode="auto">
          <a:xfrm flipV="1">
            <a:off x="4328683" y="2687485"/>
            <a:ext cx="539134" cy="6086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AC086D8C-453F-4EA7-A465-78B6670AC503}"/>
              </a:ext>
            </a:extLst>
          </p:cNvPr>
          <p:cNvSpPr txBox="1"/>
          <p:nvPr/>
        </p:nvSpPr>
        <p:spPr>
          <a:xfrm>
            <a:off x="3019726" y="1286805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13A56429-A123-4C26-BF77-9ABEF9F3BE8B}"/>
              </a:ext>
            </a:extLst>
          </p:cNvPr>
          <p:cNvSpPr txBox="1"/>
          <p:nvPr/>
        </p:nvSpPr>
        <p:spPr>
          <a:xfrm>
            <a:off x="2901807" y="310019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15</a:t>
            </a:r>
            <a:endParaRPr lang="zh-TW" altLang="en-US" dirty="0"/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193D7114-4AFD-4C53-98C5-28C0ECC3ABC5}"/>
              </a:ext>
            </a:extLst>
          </p:cNvPr>
          <p:cNvSpPr txBox="1"/>
          <p:nvPr/>
        </p:nvSpPr>
        <p:spPr>
          <a:xfrm>
            <a:off x="3690565" y="201565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10</a:t>
            </a:r>
            <a:endParaRPr lang="zh-TW" altLang="en-US" dirty="0"/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9B94BCB3-DA0E-4846-B985-32E56E3ACCAD}"/>
              </a:ext>
            </a:extLst>
          </p:cNvPr>
          <p:cNvSpPr txBox="1"/>
          <p:nvPr/>
        </p:nvSpPr>
        <p:spPr>
          <a:xfrm>
            <a:off x="4538058" y="136796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25</a:t>
            </a:r>
            <a:endParaRPr lang="zh-TW" altLang="en-US" dirty="0"/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B3E09BFB-AB1B-4D4E-B078-0B36641617BE}"/>
              </a:ext>
            </a:extLst>
          </p:cNvPr>
          <p:cNvSpPr txBox="1"/>
          <p:nvPr/>
        </p:nvSpPr>
        <p:spPr>
          <a:xfrm>
            <a:off x="5109505" y="683847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60</a:t>
            </a:r>
            <a:endParaRPr lang="zh-TW" altLang="en-US" dirty="0"/>
          </a:p>
        </p:txBody>
      </p: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2E988452-7D1F-40E8-A6C6-9A4364A1A79B}"/>
              </a:ext>
            </a:extLst>
          </p:cNvPr>
          <p:cNvSpPr txBox="1"/>
          <p:nvPr/>
        </p:nvSpPr>
        <p:spPr>
          <a:xfrm>
            <a:off x="4601107" y="2849151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40</a:t>
            </a:r>
            <a:endParaRPr lang="zh-TW" altLang="en-US" dirty="0"/>
          </a:p>
        </p:txBody>
      </p:sp>
      <p:sp>
        <p:nvSpPr>
          <p:cNvPr id="57" name="文字方塊 56">
            <a:extLst>
              <a:ext uri="{FF2B5EF4-FFF2-40B4-BE49-F238E27FC236}">
                <a16:creationId xmlns:a16="http://schemas.microsoft.com/office/drawing/2014/main" id="{4FE19B9C-4463-4E0B-BB17-C8824B4E6D57}"/>
              </a:ext>
            </a:extLst>
          </p:cNvPr>
          <p:cNvSpPr txBox="1"/>
          <p:nvPr/>
        </p:nvSpPr>
        <p:spPr>
          <a:xfrm>
            <a:off x="5177590" y="3510218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58" name="文字方塊 57">
            <a:extLst>
              <a:ext uri="{FF2B5EF4-FFF2-40B4-BE49-F238E27FC236}">
                <a16:creationId xmlns:a16="http://schemas.microsoft.com/office/drawing/2014/main" id="{78DA2E1B-BF10-4395-A43F-280B9AEDC59B}"/>
              </a:ext>
            </a:extLst>
          </p:cNvPr>
          <p:cNvSpPr txBox="1"/>
          <p:nvPr/>
        </p:nvSpPr>
        <p:spPr>
          <a:xfrm>
            <a:off x="6221655" y="2011723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35</a:t>
            </a:r>
            <a:endParaRPr lang="zh-TW" altLang="en-US" dirty="0"/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1E77242A-D098-4FCD-AD76-4C4B393CBCEF}"/>
              </a:ext>
            </a:extLst>
          </p:cNvPr>
          <p:cNvSpPr txBox="1"/>
          <p:nvPr/>
        </p:nvSpPr>
        <p:spPr>
          <a:xfrm>
            <a:off x="7192139" y="133884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3600020C-A7EA-4CDF-9F19-807E5263F04A}"/>
              </a:ext>
            </a:extLst>
          </p:cNvPr>
          <p:cNvSpPr txBox="1"/>
          <p:nvPr/>
        </p:nvSpPr>
        <p:spPr>
          <a:xfrm>
            <a:off x="7222383" y="2939190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9E838687-7006-4DC4-8C9B-FC5CDD8777D1}"/>
              </a:ext>
            </a:extLst>
          </p:cNvPr>
          <p:cNvGrpSpPr/>
          <p:nvPr/>
        </p:nvGrpSpPr>
        <p:grpSpPr>
          <a:xfrm>
            <a:off x="1954195" y="873885"/>
            <a:ext cx="723408" cy="1137838"/>
            <a:chOff x="7341207" y="5038483"/>
            <a:chExt cx="723408" cy="1137839"/>
          </a:xfrm>
        </p:grpSpPr>
        <p:sp>
          <p:nvSpPr>
            <p:cNvPr id="4" name="流程圖: 延遲 3">
              <a:extLst>
                <a:ext uri="{FF2B5EF4-FFF2-40B4-BE49-F238E27FC236}">
                  <a16:creationId xmlns:a16="http://schemas.microsoft.com/office/drawing/2014/main" id="{88C97AF1-F7D7-47C4-9FEC-797C0D9B6CED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" name="橢圓 1">
              <a:extLst>
                <a:ext uri="{FF2B5EF4-FFF2-40B4-BE49-F238E27FC236}">
                  <a16:creationId xmlns:a16="http://schemas.microsoft.com/office/drawing/2014/main" id="{2AB3F089-CE39-43A8-A440-D86AEF078B0C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D807A946-9B95-464E-8255-17F60FEB9C81}"/>
                </a:ext>
              </a:extLst>
            </p:cNvPr>
            <p:cNvSpPr txBox="1"/>
            <p:nvPr/>
          </p:nvSpPr>
          <p:spPr>
            <a:xfrm>
              <a:off x="7457582" y="5692766"/>
              <a:ext cx="572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solidFill>
                    <a:schemeClr val="bg1"/>
                  </a:solidFill>
                </a:rPr>
                <a:t>27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F95AD3C6-184B-43E5-B0D4-6ED06C96FE12}"/>
              </a:ext>
            </a:extLst>
          </p:cNvPr>
          <p:cNvGrpSpPr/>
          <p:nvPr/>
        </p:nvGrpSpPr>
        <p:grpSpPr>
          <a:xfrm>
            <a:off x="8028383" y="2683859"/>
            <a:ext cx="723408" cy="1137838"/>
            <a:chOff x="7341207" y="5038483"/>
            <a:chExt cx="723408" cy="1137839"/>
          </a:xfrm>
          <a:solidFill>
            <a:schemeClr val="bg2">
              <a:lumMod val="25000"/>
              <a:lumOff val="75000"/>
            </a:schemeClr>
          </a:solidFill>
        </p:grpSpPr>
        <p:sp>
          <p:nvSpPr>
            <p:cNvPr id="37" name="流程圖: 延遲 36">
              <a:extLst>
                <a:ext uri="{FF2B5EF4-FFF2-40B4-BE49-F238E27FC236}">
                  <a16:creationId xmlns:a16="http://schemas.microsoft.com/office/drawing/2014/main" id="{C32DB554-4FDB-44C5-B907-C5273318F74E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8" name="橢圓 37">
              <a:extLst>
                <a:ext uri="{FF2B5EF4-FFF2-40B4-BE49-F238E27FC236}">
                  <a16:creationId xmlns:a16="http://schemas.microsoft.com/office/drawing/2014/main" id="{80AAF192-58DD-4102-A17B-0C1CC61AEA47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grpSp>
        <p:nvGrpSpPr>
          <p:cNvPr id="40" name="群組 39">
            <a:extLst>
              <a:ext uri="{FF2B5EF4-FFF2-40B4-BE49-F238E27FC236}">
                <a16:creationId xmlns:a16="http://schemas.microsoft.com/office/drawing/2014/main" id="{9DDD5CB1-8642-4CFA-8E05-F15E31F93913}"/>
              </a:ext>
            </a:extLst>
          </p:cNvPr>
          <p:cNvGrpSpPr/>
          <p:nvPr/>
        </p:nvGrpSpPr>
        <p:grpSpPr>
          <a:xfrm>
            <a:off x="8127336" y="851994"/>
            <a:ext cx="723408" cy="1137838"/>
            <a:chOff x="7341207" y="5038483"/>
            <a:chExt cx="723408" cy="1137839"/>
          </a:xfrm>
        </p:grpSpPr>
        <p:sp>
          <p:nvSpPr>
            <p:cNvPr id="41" name="流程圖: 延遲 40">
              <a:extLst>
                <a:ext uri="{FF2B5EF4-FFF2-40B4-BE49-F238E27FC236}">
                  <a16:creationId xmlns:a16="http://schemas.microsoft.com/office/drawing/2014/main" id="{3107D366-6738-4648-9743-D9163DE1AE29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EA7DD944-AF9B-435C-9338-53D0463024B1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4" name="文字方塊 43">
              <a:extLst>
                <a:ext uri="{FF2B5EF4-FFF2-40B4-BE49-F238E27FC236}">
                  <a16:creationId xmlns:a16="http://schemas.microsoft.com/office/drawing/2014/main" id="{D2B39396-9ABC-482D-B53E-3E4D83A18334}"/>
                </a:ext>
              </a:extLst>
            </p:cNvPr>
            <p:cNvSpPr txBox="1"/>
            <p:nvPr/>
          </p:nvSpPr>
          <p:spPr>
            <a:xfrm>
              <a:off x="7457582" y="5692766"/>
              <a:ext cx="572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solidFill>
                    <a:schemeClr val="bg1"/>
                  </a:solidFill>
                </a:rPr>
                <a:t>72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D1849198-7CFA-43FC-BA92-C685BF90B037}"/>
              </a:ext>
            </a:extLst>
          </p:cNvPr>
          <p:cNvSpPr txBox="1"/>
          <p:nvPr/>
        </p:nvSpPr>
        <p:spPr>
          <a:xfrm>
            <a:off x="6167846" y="4295734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Count = 2</a:t>
            </a:r>
            <a:endParaRPr lang="zh-TW" altLang="en-US" dirty="0"/>
          </a:p>
        </p:txBody>
      </p:sp>
      <p:sp>
        <p:nvSpPr>
          <p:cNvPr id="47" name="手繪多邊形: 圖案 46">
            <a:extLst>
              <a:ext uri="{FF2B5EF4-FFF2-40B4-BE49-F238E27FC236}">
                <a16:creationId xmlns:a16="http://schemas.microsoft.com/office/drawing/2014/main" id="{947907E4-7AFE-413C-9AE4-D2DE60668292}"/>
              </a:ext>
            </a:extLst>
          </p:cNvPr>
          <p:cNvSpPr/>
          <p:nvPr/>
        </p:nvSpPr>
        <p:spPr bwMode="auto">
          <a:xfrm>
            <a:off x="2903602" y="348722"/>
            <a:ext cx="4994030" cy="579944"/>
          </a:xfrm>
          <a:custGeom>
            <a:avLst/>
            <a:gdLst>
              <a:gd name="connsiteX0" fmla="*/ 0 w 4994030"/>
              <a:gd name="connsiteY0" fmla="*/ 467402 h 579944"/>
              <a:gd name="connsiteX1" fmla="*/ 98473 w 4994030"/>
              <a:gd name="connsiteY1" fmla="*/ 439267 h 579944"/>
              <a:gd name="connsiteX2" fmla="*/ 689317 w 4994030"/>
              <a:gd name="connsiteY2" fmla="*/ 214184 h 579944"/>
              <a:gd name="connsiteX3" fmla="*/ 1674055 w 4994030"/>
              <a:gd name="connsiteY3" fmla="*/ 45372 h 579944"/>
              <a:gd name="connsiteX4" fmla="*/ 3601329 w 4994030"/>
              <a:gd name="connsiteY4" fmla="*/ 73507 h 579944"/>
              <a:gd name="connsiteX5" fmla="*/ 4051495 w 4994030"/>
              <a:gd name="connsiteY5" fmla="*/ 157913 h 579944"/>
              <a:gd name="connsiteX6" fmla="*/ 4360984 w 4994030"/>
              <a:gd name="connsiteY6" fmla="*/ 228252 h 579944"/>
              <a:gd name="connsiteX7" fmla="*/ 4783015 w 4994030"/>
              <a:gd name="connsiteY7" fmla="*/ 439267 h 579944"/>
              <a:gd name="connsiteX8" fmla="*/ 4895557 w 4994030"/>
              <a:gd name="connsiteY8" fmla="*/ 523673 h 579944"/>
              <a:gd name="connsiteX9" fmla="*/ 4994030 w 4994030"/>
              <a:gd name="connsiteY9" fmla="*/ 579944 h 579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994030" h="579944">
                <a:moveTo>
                  <a:pt x="0" y="467402"/>
                </a:moveTo>
                <a:cubicBezTo>
                  <a:pt x="32824" y="458024"/>
                  <a:pt x="66429" y="451038"/>
                  <a:pt x="98473" y="439267"/>
                </a:cubicBezTo>
                <a:cubicBezTo>
                  <a:pt x="296302" y="366595"/>
                  <a:pt x="484341" y="263200"/>
                  <a:pt x="689317" y="214184"/>
                </a:cubicBezTo>
                <a:cubicBezTo>
                  <a:pt x="1445981" y="33242"/>
                  <a:pt x="1114836" y="68672"/>
                  <a:pt x="1674055" y="45372"/>
                </a:cubicBezTo>
                <a:cubicBezTo>
                  <a:pt x="2460141" y="-20137"/>
                  <a:pt x="2274054" y="-18029"/>
                  <a:pt x="3601329" y="73507"/>
                </a:cubicBezTo>
                <a:cubicBezTo>
                  <a:pt x="3753637" y="84011"/>
                  <a:pt x="3901897" y="127439"/>
                  <a:pt x="4051495" y="157913"/>
                </a:cubicBezTo>
                <a:cubicBezTo>
                  <a:pt x="4155160" y="179030"/>
                  <a:pt x="4259808" y="197337"/>
                  <a:pt x="4360984" y="228252"/>
                </a:cubicBezTo>
                <a:cubicBezTo>
                  <a:pt x="4484098" y="265870"/>
                  <a:pt x="4680028" y="374900"/>
                  <a:pt x="4783015" y="439267"/>
                </a:cubicBezTo>
                <a:cubicBezTo>
                  <a:pt x="4822780" y="464120"/>
                  <a:pt x="4856540" y="497662"/>
                  <a:pt x="4895557" y="523673"/>
                </a:cubicBezTo>
                <a:cubicBezTo>
                  <a:pt x="4927013" y="544644"/>
                  <a:pt x="4994030" y="579944"/>
                  <a:pt x="4994030" y="579944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arrow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ED67306F-AB0B-44A4-AA60-D070C1ACDC11}"/>
              </a:ext>
            </a:extLst>
          </p:cNvPr>
          <p:cNvSpPr txBox="1"/>
          <p:nvPr/>
        </p:nvSpPr>
        <p:spPr>
          <a:xfrm>
            <a:off x="4900424" y="292509"/>
            <a:ext cx="745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0070C0"/>
                </a:solidFill>
              </a:rPr>
              <a:t>+24</a:t>
            </a:r>
            <a:endParaRPr lang="zh-TW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596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D32E18A-EABF-47FE-8859-C045D1B81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2B7F801-082D-450D-AD5A-C292C158D485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12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F19C184-41EE-4074-B957-B8A06DCBE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10331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30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99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Scenario #1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0               Minimum Number of Trips =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5032531A-D9E0-422C-AF83-9E0516F68A23}"/>
              </a:ext>
            </a:extLst>
          </p:cNvPr>
          <p:cNvSpPr/>
          <p:nvPr/>
        </p:nvSpPr>
        <p:spPr bwMode="auto">
          <a:xfrm>
            <a:off x="6300192" y="321442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342CAA11-F55A-438E-8EDB-A45E47443575}"/>
              </a:ext>
            </a:extLst>
          </p:cNvPr>
          <p:cNvSpPr/>
          <p:nvPr/>
        </p:nvSpPr>
        <p:spPr bwMode="auto">
          <a:xfrm>
            <a:off x="3714056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EA167264-F975-4138-8E1B-6E744976CF4D}"/>
              </a:ext>
            </a:extLst>
          </p:cNvPr>
          <p:cNvSpPr/>
          <p:nvPr/>
        </p:nvSpPr>
        <p:spPr bwMode="auto">
          <a:xfrm>
            <a:off x="3714056" y="319068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3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2ED4E76-674E-4AD3-868A-B226D9B6FF2C}"/>
              </a:ext>
            </a:extLst>
          </p:cNvPr>
          <p:cNvSpPr/>
          <p:nvPr/>
        </p:nvSpPr>
        <p:spPr bwMode="auto">
          <a:xfrm>
            <a:off x="4762364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4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29F7F9A4-BA94-41EB-B20E-6A62A329ED61}"/>
              </a:ext>
            </a:extLst>
          </p:cNvPr>
          <p:cNvSpPr/>
          <p:nvPr/>
        </p:nvSpPr>
        <p:spPr bwMode="auto">
          <a:xfrm>
            <a:off x="6300192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5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301E9A71-0A38-43C9-A396-34F81E5C1469}"/>
              </a:ext>
            </a:extLst>
          </p:cNvPr>
          <p:cNvSpPr/>
          <p:nvPr/>
        </p:nvSpPr>
        <p:spPr bwMode="auto">
          <a:xfrm>
            <a:off x="7524328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7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E0D96385-85AB-48A6-9E78-2FBEAC42F98E}"/>
              </a:ext>
            </a:extLst>
          </p:cNvPr>
          <p:cNvSpPr/>
          <p:nvPr/>
        </p:nvSpPr>
        <p:spPr bwMode="auto">
          <a:xfrm>
            <a:off x="2492152" y="2069232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A4FB866-DBD6-423D-BEE9-13C4E8FD4B83}"/>
              </a:ext>
            </a:extLst>
          </p:cNvPr>
          <p:cNvCxnSpPr>
            <a:stCxn id="19" idx="7"/>
            <a:endCxn id="14" idx="3"/>
          </p:cNvCxnSpPr>
          <p:nvPr/>
        </p:nvCxnSpPr>
        <p:spPr bwMode="auto">
          <a:xfrm flipV="1">
            <a:off x="3106779" y="1379331"/>
            <a:ext cx="712730" cy="7953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251D68B5-BF2B-47EE-AF52-647D6F2C6FC7}"/>
              </a:ext>
            </a:extLst>
          </p:cNvPr>
          <p:cNvCxnSpPr>
            <a:cxnSpLocks/>
            <a:stCxn id="19" idx="5"/>
            <a:endCxn id="15" idx="1"/>
          </p:cNvCxnSpPr>
          <p:nvPr/>
        </p:nvCxnSpPr>
        <p:spPr bwMode="auto">
          <a:xfrm>
            <a:off x="3106779" y="2683859"/>
            <a:ext cx="712730" cy="6122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A7461E9D-A254-4AB1-B181-B2E07A6F1A5E}"/>
              </a:ext>
            </a:extLst>
          </p:cNvPr>
          <p:cNvCxnSpPr>
            <a:cxnSpLocks/>
            <a:stCxn id="19" idx="6"/>
            <a:endCxn id="16" idx="2"/>
          </p:cNvCxnSpPr>
          <p:nvPr/>
        </p:nvCxnSpPr>
        <p:spPr bwMode="auto">
          <a:xfrm>
            <a:off x="3212232" y="2429272"/>
            <a:ext cx="1550132" cy="36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5D654B37-91FC-45E0-8C0E-672F04C7D93C}"/>
              </a:ext>
            </a:extLst>
          </p:cNvPr>
          <p:cNvCxnSpPr>
            <a:cxnSpLocks/>
            <a:stCxn id="14" idx="6"/>
            <a:endCxn id="17" idx="2"/>
          </p:cNvCxnSpPr>
          <p:nvPr/>
        </p:nvCxnSpPr>
        <p:spPr bwMode="auto">
          <a:xfrm>
            <a:off x="4434136" y="1124744"/>
            <a:ext cx="1866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437F2F5D-9962-467D-9317-7D001E4527ED}"/>
              </a:ext>
            </a:extLst>
          </p:cNvPr>
          <p:cNvCxnSpPr>
            <a:cxnSpLocks/>
            <a:stCxn id="15" idx="6"/>
            <a:endCxn id="3" idx="2"/>
          </p:cNvCxnSpPr>
          <p:nvPr/>
        </p:nvCxnSpPr>
        <p:spPr bwMode="auto">
          <a:xfrm>
            <a:off x="4434136" y="3550724"/>
            <a:ext cx="1866056" cy="237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F8B4370B-7F7A-4082-9C0C-30250DB79958}"/>
              </a:ext>
            </a:extLst>
          </p:cNvPr>
          <p:cNvCxnSpPr>
            <a:cxnSpLocks/>
            <a:stCxn id="16" idx="6"/>
            <a:endCxn id="18" idx="2"/>
          </p:cNvCxnSpPr>
          <p:nvPr/>
        </p:nvCxnSpPr>
        <p:spPr bwMode="auto">
          <a:xfrm>
            <a:off x="5482444" y="2432898"/>
            <a:ext cx="20418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92B57DB6-B3AD-48A0-8925-D1665A92F442}"/>
              </a:ext>
            </a:extLst>
          </p:cNvPr>
          <p:cNvCxnSpPr>
            <a:cxnSpLocks/>
            <a:stCxn id="17" idx="5"/>
            <a:endCxn id="18" idx="1"/>
          </p:cNvCxnSpPr>
          <p:nvPr/>
        </p:nvCxnSpPr>
        <p:spPr bwMode="auto">
          <a:xfrm>
            <a:off x="6914819" y="1379331"/>
            <a:ext cx="714962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602329DB-B9A8-47B2-87B7-7AFDC97D6FD8}"/>
              </a:ext>
            </a:extLst>
          </p:cNvPr>
          <p:cNvCxnSpPr>
            <a:cxnSpLocks/>
            <a:stCxn id="3" idx="7"/>
            <a:endCxn id="18" idx="3"/>
          </p:cNvCxnSpPr>
          <p:nvPr/>
        </p:nvCxnSpPr>
        <p:spPr bwMode="auto">
          <a:xfrm flipV="1">
            <a:off x="6914819" y="2687485"/>
            <a:ext cx="714962" cy="632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4F589B89-664B-4BA8-9B59-0733B49C9C34}"/>
              </a:ext>
            </a:extLst>
          </p:cNvPr>
          <p:cNvCxnSpPr>
            <a:cxnSpLocks/>
            <a:stCxn id="14" idx="5"/>
            <a:endCxn id="16" idx="1"/>
          </p:cNvCxnSpPr>
          <p:nvPr/>
        </p:nvCxnSpPr>
        <p:spPr bwMode="auto">
          <a:xfrm>
            <a:off x="4328683" y="1379331"/>
            <a:ext cx="539134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7F20BE30-7431-4EF5-8D34-86E0280ADF85}"/>
              </a:ext>
            </a:extLst>
          </p:cNvPr>
          <p:cNvCxnSpPr>
            <a:cxnSpLocks/>
            <a:stCxn id="15" idx="7"/>
            <a:endCxn id="16" idx="3"/>
          </p:cNvCxnSpPr>
          <p:nvPr/>
        </p:nvCxnSpPr>
        <p:spPr bwMode="auto">
          <a:xfrm flipV="1">
            <a:off x="4328683" y="2687485"/>
            <a:ext cx="539134" cy="6086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AC086D8C-453F-4EA7-A465-78B6670AC503}"/>
              </a:ext>
            </a:extLst>
          </p:cNvPr>
          <p:cNvSpPr txBox="1"/>
          <p:nvPr/>
        </p:nvSpPr>
        <p:spPr>
          <a:xfrm>
            <a:off x="3019726" y="1286805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13A56429-A123-4C26-BF77-9ABEF9F3BE8B}"/>
              </a:ext>
            </a:extLst>
          </p:cNvPr>
          <p:cNvSpPr txBox="1"/>
          <p:nvPr/>
        </p:nvSpPr>
        <p:spPr>
          <a:xfrm>
            <a:off x="2901807" y="310019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15</a:t>
            </a:r>
            <a:endParaRPr lang="zh-TW" altLang="en-US" dirty="0"/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193D7114-4AFD-4C53-98C5-28C0ECC3ABC5}"/>
              </a:ext>
            </a:extLst>
          </p:cNvPr>
          <p:cNvSpPr txBox="1"/>
          <p:nvPr/>
        </p:nvSpPr>
        <p:spPr>
          <a:xfrm>
            <a:off x="3690565" y="201565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10</a:t>
            </a:r>
            <a:endParaRPr lang="zh-TW" altLang="en-US" dirty="0"/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9B94BCB3-DA0E-4846-B985-32E56E3ACCAD}"/>
              </a:ext>
            </a:extLst>
          </p:cNvPr>
          <p:cNvSpPr txBox="1"/>
          <p:nvPr/>
        </p:nvSpPr>
        <p:spPr>
          <a:xfrm>
            <a:off x="4538058" y="136796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25</a:t>
            </a:r>
            <a:endParaRPr lang="zh-TW" altLang="en-US" dirty="0"/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B3E09BFB-AB1B-4D4E-B078-0B36641617BE}"/>
              </a:ext>
            </a:extLst>
          </p:cNvPr>
          <p:cNvSpPr txBox="1"/>
          <p:nvPr/>
        </p:nvSpPr>
        <p:spPr>
          <a:xfrm>
            <a:off x="5109505" y="683847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60</a:t>
            </a:r>
            <a:endParaRPr lang="zh-TW" altLang="en-US" dirty="0"/>
          </a:p>
        </p:txBody>
      </p: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2E988452-7D1F-40E8-A6C6-9A4364A1A79B}"/>
              </a:ext>
            </a:extLst>
          </p:cNvPr>
          <p:cNvSpPr txBox="1"/>
          <p:nvPr/>
        </p:nvSpPr>
        <p:spPr>
          <a:xfrm>
            <a:off x="4601107" y="2849151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40</a:t>
            </a:r>
            <a:endParaRPr lang="zh-TW" altLang="en-US" dirty="0"/>
          </a:p>
        </p:txBody>
      </p:sp>
      <p:sp>
        <p:nvSpPr>
          <p:cNvPr id="57" name="文字方塊 56">
            <a:extLst>
              <a:ext uri="{FF2B5EF4-FFF2-40B4-BE49-F238E27FC236}">
                <a16:creationId xmlns:a16="http://schemas.microsoft.com/office/drawing/2014/main" id="{4FE19B9C-4463-4E0B-BB17-C8824B4E6D57}"/>
              </a:ext>
            </a:extLst>
          </p:cNvPr>
          <p:cNvSpPr txBox="1"/>
          <p:nvPr/>
        </p:nvSpPr>
        <p:spPr>
          <a:xfrm>
            <a:off x="5177590" y="3510218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58" name="文字方塊 57">
            <a:extLst>
              <a:ext uri="{FF2B5EF4-FFF2-40B4-BE49-F238E27FC236}">
                <a16:creationId xmlns:a16="http://schemas.microsoft.com/office/drawing/2014/main" id="{78DA2E1B-BF10-4395-A43F-280B9AEDC59B}"/>
              </a:ext>
            </a:extLst>
          </p:cNvPr>
          <p:cNvSpPr txBox="1"/>
          <p:nvPr/>
        </p:nvSpPr>
        <p:spPr>
          <a:xfrm>
            <a:off x="6221655" y="2011723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35</a:t>
            </a:r>
            <a:endParaRPr lang="zh-TW" altLang="en-US" dirty="0"/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1E77242A-D098-4FCD-AD76-4C4B393CBCEF}"/>
              </a:ext>
            </a:extLst>
          </p:cNvPr>
          <p:cNvSpPr txBox="1"/>
          <p:nvPr/>
        </p:nvSpPr>
        <p:spPr>
          <a:xfrm>
            <a:off x="7192139" y="133884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3600020C-A7EA-4CDF-9F19-807E5263F04A}"/>
              </a:ext>
            </a:extLst>
          </p:cNvPr>
          <p:cNvSpPr txBox="1"/>
          <p:nvPr/>
        </p:nvSpPr>
        <p:spPr>
          <a:xfrm>
            <a:off x="7222383" y="2939190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9E838687-7006-4DC4-8C9B-FC5CDD8777D1}"/>
              </a:ext>
            </a:extLst>
          </p:cNvPr>
          <p:cNvGrpSpPr/>
          <p:nvPr/>
        </p:nvGrpSpPr>
        <p:grpSpPr>
          <a:xfrm>
            <a:off x="1954195" y="873885"/>
            <a:ext cx="723408" cy="1137838"/>
            <a:chOff x="7341207" y="5038483"/>
            <a:chExt cx="723408" cy="1137839"/>
          </a:xfrm>
        </p:grpSpPr>
        <p:sp>
          <p:nvSpPr>
            <p:cNvPr id="4" name="流程圖: 延遲 3">
              <a:extLst>
                <a:ext uri="{FF2B5EF4-FFF2-40B4-BE49-F238E27FC236}">
                  <a16:creationId xmlns:a16="http://schemas.microsoft.com/office/drawing/2014/main" id="{88C97AF1-F7D7-47C4-9FEC-797C0D9B6CED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" name="橢圓 1">
              <a:extLst>
                <a:ext uri="{FF2B5EF4-FFF2-40B4-BE49-F238E27FC236}">
                  <a16:creationId xmlns:a16="http://schemas.microsoft.com/office/drawing/2014/main" id="{2AB3F089-CE39-43A8-A440-D86AEF078B0C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D807A946-9B95-464E-8255-17F60FEB9C81}"/>
                </a:ext>
              </a:extLst>
            </p:cNvPr>
            <p:cNvSpPr txBox="1"/>
            <p:nvPr/>
          </p:nvSpPr>
          <p:spPr>
            <a:xfrm>
              <a:off x="7457582" y="5692766"/>
              <a:ext cx="572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solidFill>
                    <a:schemeClr val="bg1"/>
                  </a:solidFill>
                </a:rPr>
                <a:t>27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F95AD3C6-184B-43E5-B0D4-6ED06C96FE12}"/>
              </a:ext>
            </a:extLst>
          </p:cNvPr>
          <p:cNvGrpSpPr/>
          <p:nvPr/>
        </p:nvGrpSpPr>
        <p:grpSpPr>
          <a:xfrm>
            <a:off x="1921641" y="2674375"/>
            <a:ext cx="723408" cy="1137838"/>
            <a:chOff x="7341207" y="5038483"/>
            <a:chExt cx="723408" cy="1137839"/>
          </a:xfrm>
          <a:solidFill>
            <a:schemeClr val="bg2">
              <a:lumMod val="25000"/>
              <a:lumOff val="75000"/>
            </a:schemeClr>
          </a:solidFill>
        </p:grpSpPr>
        <p:sp>
          <p:nvSpPr>
            <p:cNvPr id="37" name="流程圖: 延遲 36">
              <a:extLst>
                <a:ext uri="{FF2B5EF4-FFF2-40B4-BE49-F238E27FC236}">
                  <a16:creationId xmlns:a16="http://schemas.microsoft.com/office/drawing/2014/main" id="{C32DB554-4FDB-44C5-B907-C5273318F74E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8" name="橢圓 37">
              <a:extLst>
                <a:ext uri="{FF2B5EF4-FFF2-40B4-BE49-F238E27FC236}">
                  <a16:creationId xmlns:a16="http://schemas.microsoft.com/office/drawing/2014/main" id="{80AAF192-58DD-4102-A17B-0C1CC61AEA47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grpSp>
        <p:nvGrpSpPr>
          <p:cNvPr id="40" name="群組 39">
            <a:extLst>
              <a:ext uri="{FF2B5EF4-FFF2-40B4-BE49-F238E27FC236}">
                <a16:creationId xmlns:a16="http://schemas.microsoft.com/office/drawing/2014/main" id="{9DDD5CB1-8642-4CFA-8E05-F15E31F93913}"/>
              </a:ext>
            </a:extLst>
          </p:cNvPr>
          <p:cNvGrpSpPr/>
          <p:nvPr/>
        </p:nvGrpSpPr>
        <p:grpSpPr>
          <a:xfrm>
            <a:off x="8127336" y="851994"/>
            <a:ext cx="723408" cy="1137838"/>
            <a:chOff x="7341207" y="5038483"/>
            <a:chExt cx="723408" cy="1137839"/>
          </a:xfrm>
        </p:grpSpPr>
        <p:sp>
          <p:nvSpPr>
            <p:cNvPr id="41" name="流程圖: 延遲 40">
              <a:extLst>
                <a:ext uri="{FF2B5EF4-FFF2-40B4-BE49-F238E27FC236}">
                  <a16:creationId xmlns:a16="http://schemas.microsoft.com/office/drawing/2014/main" id="{3107D366-6738-4648-9743-D9163DE1AE29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EA7DD944-AF9B-435C-9338-53D0463024B1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4" name="文字方塊 43">
              <a:extLst>
                <a:ext uri="{FF2B5EF4-FFF2-40B4-BE49-F238E27FC236}">
                  <a16:creationId xmlns:a16="http://schemas.microsoft.com/office/drawing/2014/main" id="{D2B39396-9ABC-482D-B53E-3E4D83A18334}"/>
                </a:ext>
              </a:extLst>
            </p:cNvPr>
            <p:cNvSpPr txBox="1"/>
            <p:nvPr/>
          </p:nvSpPr>
          <p:spPr>
            <a:xfrm>
              <a:off x="7457582" y="5692766"/>
              <a:ext cx="572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solidFill>
                    <a:schemeClr val="bg1"/>
                  </a:solidFill>
                </a:rPr>
                <a:t>72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31A8FE50-3CBC-4F51-BE47-566737BEDD9D}"/>
              </a:ext>
            </a:extLst>
          </p:cNvPr>
          <p:cNvSpPr txBox="1"/>
          <p:nvPr/>
        </p:nvSpPr>
        <p:spPr>
          <a:xfrm>
            <a:off x="6167846" y="4295734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Count = 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55932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D32E18A-EABF-47FE-8859-C045D1B81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2B7F801-082D-450D-AD5A-C292C158D485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13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F19C184-41EE-4074-B957-B8A06DCBE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10331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30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99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Scenario #1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0               Minimum Number of Trips =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5032531A-D9E0-422C-AF83-9E0516F68A23}"/>
              </a:ext>
            </a:extLst>
          </p:cNvPr>
          <p:cNvSpPr/>
          <p:nvPr/>
        </p:nvSpPr>
        <p:spPr bwMode="auto">
          <a:xfrm>
            <a:off x="6300192" y="321442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342CAA11-F55A-438E-8EDB-A45E47443575}"/>
              </a:ext>
            </a:extLst>
          </p:cNvPr>
          <p:cNvSpPr/>
          <p:nvPr/>
        </p:nvSpPr>
        <p:spPr bwMode="auto">
          <a:xfrm>
            <a:off x="3714056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EA167264-F975-4138-8E1B-6E744976CF4D}"/>
              </a:ext>
            </a:extLst>
          </p:cNvPr>
          <p:cNvSpPr/>
          <p:nvPr/>
        </p:nvSpPr>
        <p:spPr bwMode="auto">
          <a:xfrm>
            <a:off x="3714056" y="319068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3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2ED4E76-674E-4AD3-868A-B226D9B6FF2C}"/>
              </a:ext>
            </a:extLst>
          </p:cNvPr>
          <p:cNvSpPr/>
          <p:nvPr/>
        </p:nvSpPr>
        <p:spPr bwMode="auto">
          <a:xfrm>
            <a:off x="4762364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4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29F7F9A4-BA94-41EB-B20E-6A62A329ED61}"/>
              </a:ext>
            </a:extLst>
          </p:cNvPr>
          <p:cNvSpPr/>
          <p:nvPr/>
        </p:nvSpPr>
        <p:spPr bwMode="auto">
          <a:xfrm>
            <a:off x="6300192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5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301E9A71-0A38-43C9-A396-34F81E5C1469}"/>
              </a:ext>
            </a:extLst>
          </p:cNvPr>
          <p:cNvSpPr/>
          <p:nvPr/>
        </p:nvSpPr>
        <p:spPr bwMode="auto">
          <a:xfrm>
            <a:off x="7524328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7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E0D96385-85AB-48A6-9E78-2FBEAC42F98E}"/>
              </a:ext>
            </a:extLst>
          </p:cNvPr>
          <p:cNvSpPr/>
          <p:nvPr/>
        </p:nvSpPr>
        <p:spPr bwMode="auto">
          <a:xfrm>
            <a:off x="2492152" y="2069232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A4FB866-DBD6-423D-BEE9-13C4E8FD4B83}"/>
              </a:ext>
            </a:extLst>
          </p:cNvPr>
          <p:cNvCxnSpPr>
            <a:stCxn id="19" idx="7"/>
            <a:endCxn id="14" idx="3"/>
          </p:cNvCxnSpPr>
          <p:nvPr/>
        </p:nvCxnSpPr>
        <p:spPr bwMode="auto">
          <a:xfrm flipV="1">
            <a:off x="3106779" y="1379331"/>
            <a:ext cx="712730" cy="7953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251D68B5-BF2B-47EE-AF52-647D6F2C6FC7}"/>
              </a:ext>
            </a:extLst>
          </p:cNvPr>
          <p:cNvCxnSpPr>
            <a:cxnSpLocks/>
            <a:stCxn id="19" idx="5"/>
            <a:endCxn id="15" idx="1"/>
          </p:cNvCxnSpPr>
          <p:nvPr/>
        </p:nvCxnSpPr>
        <p:spPr bwMode="auto">
          <a:xfrm>
            <a:off x="3106779" y="2683859"/>
            <a:ext cx="712730" cy="6122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A7461E9D-A254-4AB1-B181-B2E07A6F1A5E}"/>
              </a:ext>
            </a:extLst>
          </p:cNvPr>
          <p:cNvCxnSpPr>
            <a:cxnSpLocks/>
            <a:stCxn id="19" idx="6"/>
            <a:endCxn id="16" idx="2"/>
          </p:cNvCxnSpPr>
          <p:nvPr/>
        </p:nvCxnSpPr>
        <p:spPr bwMode="auto">
          <a:xfrm>
            <a:off x="3212232" y="2429272"/>
            <a:ext cx="1550132" cy="36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5D654B37-91FC-45E0-8C0E-672F04C7D93C}"/>
              </a:ext>
            </a:extLst>
          </p:cNvPr>
          <p:cNvCxnSpPr>
            <a:cxnSpLocks/>
            <a:stCxn id="14" idx="6"/>
            <a:endCxn id="17" idx="2"/>
          </p:cNvCxnSpPr>
          <p:nvPr/>
        </p:nvCxnSpPr>
        <p:spPr bwMode="auto">
          <a:xfrm>
            <a:off x="4434136" y="1124744"/>
            <a:ext cx="1866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437F2F5D-9962-467D-9317-7D001E4527ED}"/>
              </a:ext>
            </a:extLst>
          </p:cNvPr>
          <p:cNvCxnSpPr>
            <a:cxnSpLocks/>
            <a:stCxn id="15" idx="6"/>
            <a:endCxn id="3" idx="2"/>
          </p:cNvCxnSpPr>
          <p:nvPr/>
        </p:nvCxnSpPr>
        <p:spPr bwMode="auto">
          <a:xfrm>
            <a:off x="4434136" y="3550724"/>
            <a:ext cx="1866056" cy="237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F8B4370B-7F7A-4082-9C0C-30250DB79958}"/>
              </a:ext>
            </a:extLst>
          </p:cNvPr>
          <p:cNvCxnSpPr>
            <a:cxnSpLocks/>
            <a:stCxn id="16" idx="6"/>
            <a:endCxn id="18" idx="2"/>
          </p:cNvCxnSpPr>
          <p:nvPr/>
        </p:nvCxnSpPr>
        <p:spPr bwMode="auto">
          <a:xfrm>
            <a:off x="5482444" y="2432898"/>
            <a:ext cx="20418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92B57DB6-B3AD-48A0-8925-D1665A92F442}"/>
              </a:ext>
            </a:extLst>
          </p:cNvPr>
          <p:cNvCxnSpPr>
            <a:cxnSpLocks/>
            <a:stCxn id="17" idx="5"/>
            <a:endCxn id="18" idx="1"/>
          </p:cNvCxnSpPr>
          <p:nvPr/>
        </p:nvCxnSpPr>
        <p:spPr bwMode="auto">
          <a:xfrm>
            <a:off x="6914819" y="1379331"/>
            <a:ext cx="714962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602329DB-B9A8-47B2-87B7-7AFDC97D6FD8}"/>
              </a:ext>
            </a:extLst>
          </p:cNvPr>
          <p:cNvCxnSpPr>
            <a:cxnSpLocks/>
            <a:stCxn id="3" idx="7"/>
            <a:endCxn id="18" idx="3"/>
          </p:cNvCxnSpPr>
          <p:nvPr/>
        </p:nvCxnSpPr>
        <p:spPr bwMode="auto">
          <a:xfrm flipV="1">
            <a:off x="6914819" y="2687485"/>
            <a:ext cx="714962" cy="632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4F589B89-664B-4BA8-9B59-0733B49C9C34}"/>
              </a:ext>
            </a:extLst>
          </p:cNvPr>
          <p:cNvCxnSpPr>
            <a:cxnSpLocks/>
            <a:stCxn id="14" idx="5"/>
            <a:endCxn id="16" idx="1"/>
          </p:cNvCxnSpPr>
          <p:nvPr/>
        </p:nvCxnSpPr>
        <p:spPr bwMode="auto">
          <a:xfrm>
            <a:off x="4328683" y="1379331"/>
            <a:ext cx="539134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7F20BE30-7431-4EF5-8D34-86E0280ADF85}"/>
              </a:ext>
            </a:extLst>
          </p:cNvPr>
          <p:cNvCxnSpPr>
            <a:cxnSpLocks/>
            <a:stCxn id="15" idx="7"/>
            <a:endCxn id="16" idx="3"/>
          </p:cNvCxnSpPr>
          <p:nvPr/>
        </p:nvCxnSpPr>
        <p:spPr bwMode="auto">
          <a:xfrm flipV="1">
            <a:off x="4328683" y="2687485"/>
            <a:ext cx="539134" cy="6086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AC086D8C-453F-4EA7-A465-78B6670AC503}"/>
              </a:ext>
            </a:extLst>
          </p:cNvPr>
          <p:cNvSpPr txBox="1"/>
          <p:nvPr/>
        </p:nvSpPr>
        <p:spPr>
          <a:xfrm>
            <a:off x="3019726" y="1286805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13A56429-A123-4C26-BF77-9ABEF9F3BE8B}"/>
              </a:ext>
            </a:extLst>
          </p:cNvPr>
          <p:cNvSpPr txBox="1"/>
          <p:nvPr/>
        </p:nvSpPr>
        <p:spPr>
          <a:xfrm>
            <a:off x="2901807" y="310019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15</a:t>
            </a:r>
            <a:endParaRPr lang="zh-TW" altLang="en-US" dirty="0"/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193D7114-4AFD-4C53-98C5-28C0ECC3ABC5}"/>
              </a:ext>
            </a:extLst>
          </p:cNvPr>
          <p:cNvSpPr txBox="1"/>
          <p:nvPr/>
        </p:nvSpPr>
        <p:spPr>
          <a:xfrm>
            <a:off x="3690565" y="201565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10</a:t>
            </a:r>
            <a:endParaRPr lang="zh-TW" altLang="en-US" dirty="0"/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9B94BCB3-DA0E-4846-B985-32E56E3ACCAD}"/>
              </a:ext>
            </a:extLst>
          </p:cNvPr>
          <p:cNvSpPr txBox="1"/>
          <p:nvPr/>
        </p:nvSpPr>
        <p:spPr>
          <a:xfrm>
            <a:off x="4538058" y="136796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25</a:t>
            </a:r>
            <a:endParaRPr lang="zh-TW" altLang="en-US" dirty="0"/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B3E09BFB-AB1B-4D4E-B078-0B36641617BE}"/>
              </a:ext>
            </a:extLst>
          </p:cNvPr>
          <p:cNvSpPr txBox="1"/>
          <p:nvPr/>
        </p:nvSpPr>
        <p:spPr>
          <a:xfrm>
            <a:off x="5109505" y="683847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60</a:t>
            </a:r>
            <a:endParaRPr lang="zh-TW" altLang="en-US" dirty="0"/>
          </a:p>
        </p:txBody>
      </p: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2E988452-7D1F-40E8-A6C6-9A4364A1A79B}"/>
              </a:ext>
            </a:extLst>
          </p:cNvPr>
          <p:cNvSpPr txBox="1"/>
          <p:nvPr/>
        </p:nvSpPr>
        <p:spPr>
          <a:xfrm>
            <a:off x="4601107" y="2849151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40</a:t>
            </a:r>
            <a:endParaRPr lang="zh-TW" altLang="en-US" dirty="0"/>
          </a:p>
        </p:txBody>
      </p:sp>
      <p:sp>
        <p:nvSpPr>
          <p:cNvPr id="57" name="文字方塊 56">
            <a:extLst>
              <a:ext uri="{FF2B5EF4-FFF2-40B4-BE49-F238E27FC236}">
                <a16:creationId xmlns:a16="http://schemas.microsoft.com/office/drawing/2014/main" id="{4FE19B9C-4463-4E0B-BB17-C8824B4E6D57}"/>
              </a:ext>
            </a:extLst>
          </p:cNvPr>
          <p:cNvSpPr txBox="1"/>
          <p:nvPr/>
        </p:nvSpPr>
        <p:spPr>
          <a:xfrm>
            <a:off x="5177590" y="3510218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58" name="文字方塊 57">
            <a:extLst>
              <a:ext uri="{FF2B5EF4-FFF2-40B4-BE49-F238E27FC236}">
                <a16:creationId xmlns:a16="http://schemas.microsoft.com/office/drawing/2014/main" id="{78DA2E1B-BF10-4395-A43F-280B9AEDC59B}"/>
              </a:ext>
            </a:extLst>
          </p:cNvPr>
          <p:cNvSpPr txBox="1"/>
          <p:nvPr/>
        </p:nvSpPr>
        <p:spPr>
          <a:xfrm>
            <a:off x="6221655" y="2011723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35</a:t>
            </a:r>
            <a:endParaRPr lang="zh-TW" altLang="en-US" dirty="0"/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1E77242A-D098-4FCD-AD76-4C4B393CBCEF}"/>
              </a:ext>
            </a:extLst>
          </p:cNvPr>
          <p:cNvSpPr txBox="1"/>
          <p:nvPr/>
        </p:nvSpPr>
        <p:spPr>
          <a:xfrm>
            <a:off x="7192139" y="133884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3600020C-A7EA-4CDF-9F19-807E5263F04A}"/>
              </a:ext>
            </a:extLst>
          </p:cNvPr>
          <p:cNvSpPr txBox="1"/>
          <p:nvPr/>
        </p:nvSpPr>
        <p:spPr>
          <a:xfrm>
            <a:off x="7222383" y="2939190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9E838687-7006-4DC4-8C9B-FC5CDD8777D1}"/>
              </a:ext>
            </a:extLst>
          </p:cNvPr>
          <p:cNvGrpSpPr/>
          <p:nvPr/>
        </p:nvGrpSpPr>
        <p:grpSpPr>
          <a:xfrm>
            <a:off x="1954195" y="873885"/>
            <a:ext cx="723408" cy="1137838"/>
            <a:chOff x="7341207" y="5038483"/>
            <a:chExt cx="723408" cy="1137839"/>
          </a:xfrm>
        </p:grpSpPr>
        <p:sp>
          <p:nvSpPr>
            <p:cNvPr id="4" name="流程圖: 延遲 3">
              <a:extLst>
                <a:ext uri="{FF2B5EF4-FFF2-40B4-BE49-F238E27FC236}">
                  <a16:creationId xmlns:a16="http://schemas.microsoft.com/office/drawing/2014/main" id="{88C97AF1-F7D7-47C4-9FEC-797C0D9B6CED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" name="橢圓 1">
              <a:extLst>
                <a:ext uri="{FF2B5EF4-FFF2-40B4-BE49-F238E27FC236}">
                  <a16:creationId xmlns:a16="http://schemas.microsoft.com/office/drawing/2014/main" id="{2AB3F089-CE39-43A8-A440-D86AEF078B0C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D807A946-9B95-464E-8255-17F60FEB9C81}"/>
                </a:ext>
              </a:extLst>
            </p:cNvPr>
            <p:cNvSpPr txBox="1"/>
            <p:nvPr/>
          </p:nvSpPr>
          <p:spPr>
            <a:xfrm>
              <a:off x="7457582" y="5692766"/>
              <a:ext cx="572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3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F95AD3C6-184B-43E5-B0D4-6ED06C96FE12}"/>
              </a:ext>
            </a:extLst>
          </p:cNvPr>
          <p:cNvGrpSpPr/>
          <p:nvPr/>
        </p:nvGrpSpPr>
        <p:grpSpPr>
          <a:xfrm>
            <a:off x="8028383" y="2683859"/>
            <a:ext cx="723408" cy="1137838"/>
            <a:chOff x="7341207" y="5038483"/>
            <a:chExt cx="723408" cy="1137839"/>
          </a:xfrm>
          <a:solidFill>
            <a:schemeClr val="bg2">
              <a:lumMod val="25000"/>
              <a:lumOff val="75000"/>
            </a:schemeClr>
          </a:solidFill>
        </p:grpSpPr>
        <p:sp>
          <p:nvSpPr>
            <p:cNvPr id="37" name="流程圖: 延遲 36">
              <a:extLst>
                <a:ext uri="{FF2B5EF4-FFF2-40B4-BE49-F238E27FC236}">
                  <a16:creationId xmlns:a16="http://schemas.microsoft.com/office/drawing/2014/main" id="{C32DB554-4FDB-44C5-B907-C5273318F74E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8" name="橢圓 37">
              <a:extLst>
                <a:ext uri="{FF2B5EF4-FFF2-40B4-BE49-F238E27FC236}">
                  <a16:creationId xmlns:a16="http://schemas.microsoft.com/office/drawing/2014/main" id="{80AAF192-58DD-4102-A17B-0C1CC61AEA47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grpSp>
        <p:nvGrpSpPr>
          <p:cNvPr id="40" name="群組 39">
            <a:extLst>
              <a:ext uri="{FF2B5EF4-FFF2-40B4-BE49-F238E27FC236}">
                <a16:creationId xmlns:a16="http://schemas.microsoft.com/office/drawing/2014/main" id="{9DDD5CB1-8642-4CFA-8E05-F15E31F93913}"/>
              </a:ext>
            </a:extLst>
          </p:cNvPr>
          <p:cNvGrpSpPr/>
          <p:nvPr/>
        </p:nvGrpSpPr>
        <p:grpSpPr>
          <a:xfrm>
            <a:off x="8127336" y="851994"/>
            <a:ext cx="723408" cy="1137838"/>
            <a:chOff x="7341207" y="5038483"/>
            <a:chExt cx="723408" cy="1137839"/>
          </a:xfrm>
        </p:grpSpPr>
        <p:sp>
          <p:nvSpPr>
            <p:cNvPr id="41" name="流程圖: 延遲 40">
              <a:extLst>
                <a:ext uri="{FF2B5EF4-FFF2-40B4-BE49-F238E27FC236}">
                  <a16:creationId xmlns:a16="http://schemas.microsoft.com/office/drawing/2014/main" id="{3107D366-6738-4648-9743-D9163DE1AE29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EA7DD944-AF9B-435C-9338-53D0463024B1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4" name="文字方塊 43">
              <a:extLst>
                <a:ext uri="{FF2B5EF4-FFF2-40B4-BE49-F238E27FC236}">
                  <a16:creationId xmlns:a16="http://schemas.microsoft.com/office/drawing/2014/main" id="{D2B39396-9ABC-482D-B53E-3E4D83A18334}"/>
                </a:ext>
              </a:extLst>
            </p:cNvPr>
            <p:cNvSpPr txBox="1"/>
            <p:nvPr/>
          </p:nvSpPr>
          <p:spPr>
            <a:xfrm>
              <a:off x="7457582" y="5692766"/>
              <a:ext cx="572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solidFill>
                    <a:schemeClr val="bg1"/>
                  </a:solidFill>
                </a:rPr>
                <a:t>96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D1849198-7CFA-43FC-BA92-C685BF90B037}"/>
              </a:ext>
            </a:extLst>
          </p:cNvPr>
          <p:cNvSpPr txBox="1"/>
          <p:nvPr/>
        </p:nvSpPr>
        <p:spPr>
          <a:xfrm>
            <a:off x="6167846" y="4295734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Count = 3</a:t>
            </a:r>
            <a:endParaRPr lang="zh-TW" altLang="en-US" dirty="0"/>
          </a:p>
        </p:txBody>
      </p:sp>
      <p:sp>
        <p:nvSpPr>
          <p:cNvPr id="47" name="手繪多邊形: 圖案 46">
            <a:extLst>
              <a:ext uri="{FF2B5EF4-FFF2-40B4-BE49-F238E27FC236}">
                <a16:creationId xmlns:a16="http://schemas.microsoft.com/office/drawing/2014/main" id="{9E8A1425-B071-4CEE-9A09-594C09DD7D6A}"/>
              </a:ext>
            </a:extLst>
          </p:cNvPr>
          <p:cNvSpPr/>
          <p:nvPr/>
        </p:nvSpPr>
        <p:spPr bwMode="auto">
          <a:xfrm>
            <a:off x="2903602" y="348722"/>
            <a:ext cx="4994030" cy="579944"/>
          </a:xfrm>
          <a:custGeom>
            <a:avLst/>
            <a:gdLst>
              <a:gd name="connsiteX0" fmla="*/ 0 w 4994030"/>
              <a:gd name="connsiteY0" fmla="*/ 467402 h 579944"/>
              <a:gd name="connsiteX1" fmla="*/ 98473 w 4994030"/>
              <a:gd name="connsiteY1" fmla="*/ 439267 h 579944"/>
              <a:gd name="connsiteX2" fmla="*/ 689317 w 4994030"/>
              <a:gd name="connsiteY2" fmla="*/ 214184 h 579944"/>
              <a:gd name="connsiteX3" fmla="*/ 1674055 w 4994030"/>
              <a:gd name="connsiteY3" fmla="*/ 45372 h 579944"/>
              <a:gd name="connsiteX4" fmla="*/ 3601329 w 4994030"/>
              <a:gd name="connsiteY4" fmla="*/ 73507 h 579944"/>
              <a:gd name="connsiteX5" fmla="*/ 4051495 w 4994030"/>
              <a:gd name="connsiteY5" fmla="*/ 157913 h 579944"/>
              <a:gd name="connsiteX6" fmla="*/ 4360984 w 4994030"/>
              <a:gd name="connsiteY6" fmla="*/ 228252 h 579944"/>
              <a:gd name="connsiteX7" fmla="*/ 4783015 w 4994030"/>
              <a:gd name="connsiteY7" fmla="*/ 439267 h 579944"/>
              <a:gd name="connsiteX8" fmla="*/ 4895557 w 4994030"/>
              <a:gd name="connsiteY8" fmla="*/ 523673 h 579944"/>
              <a:gd name="connsiteX9" fmla="*/ 4994030 w 4994030"/>
              <a:gd name="connsiteY9" fmla="*/ 579944 h 579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994030" h="579944">
                <a:moveTo>
                  <a:pt x="0" y="467402"/>
                </a:moveTo>
                <a:cubicBezTo>
                  <a:pt x="32824" y="458024"/>
                  <a:pt x="66429" y="451038"/>
                  <a:pt x="98473" y="439267"/>
                </a:cubicBezTo>
                <a:cubicBezTo>
                  <a:pt x="296302" y="366595"/>
                  <a:pt x="484341" y="263200"/>
                  <a:pt x="689317" y="214184"/>
                </a:cubicBezTo>
                <a:cubicBezTo>
                  <a:pt x="1445981" y="33242"/>
                  <a:pt x="1114836" y="68672"/>
                  <a:pt x="1674055" y="45372"/>
                </a:cubicBezTo>
                <a:cubicBezTo>
                  <a:pt x="2460141" y="-20137"/>
                  <a:pt x="2274054" y="-18029"/>
                  <a:pt x="3601329" y="73507"/>
                </a:cubicBezTo>
                <a:cubicBezTo>
                  <a:pt x="3753637" y="84011"/>
                  <a:pt x="3901897" y="127439"/>
                  <a:pt x="4051495" y="157913"/>
                </a:cubicBezTo>
                <a:cubicBezTo>
                  <a:pt x="4155160" y="179030"/>
                  <a:pt x="4259808" y="197337"/>
                  <a:pt x="4360984" y="228252"/>
                </a:cubicBezTo>
                <a:cubicBezTo>
                  <a:pt x="4484098" y="265870"/>
                  <a:pt x="4680028" y="374900"/>
                  <a:pt x="4783015" y="439267"/>
                </a:cubicBezTo>
                <a:cubicBezTo>
                  <a:pt x="4822780" y="464120"/>
                  <a:pt x="4856540" y="497662"/>
                  <a:pt x="4895557" y="523673"/>
                </a:cubicBezTo>
                <a:cubicBezTo>
                  <a:pt x="4927013" y="544644"/>
                  <a:pt x="4994030" y="579944"/>
                  <a:pt x="4994030" y="579944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arrow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A74ACEE6-8B38-4F9E-B1D6-37F4C417ADA9}"/>
              </a:ext>
            </a:extLst>
          </p:cNvPr>
          <p:cNvSpPr txBox="1"/>
          <p:nvPr/>
        </p:nvSpPr>
        <p:spPr>
          <a:xfrm>
            <a:off x="4900424" y="292509"/>
            <a:ext cx="745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0070C0"/>
                </a:solidFill>
              </a:rPr>
              <a:t>+24</a:t>
            </a:r>
            <a:endParaRPr lang="zh-TW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D32E18A-EABF-47FE-8859-C045D1B81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2B7F801-082D-450D-AD5A-C292C158D485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14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F19C184-41EE-4074-B957-B8A06DCBE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10331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30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99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Scenario #1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0               Minimum Number of Trips =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5032531A-D9E0-422C-AF83-9E0516F68A23}"/>
              </a:ext>
            </a:extLst>
          </p:cNvPr>
          <p:cNvSpPr/>
          <p:nvPr/>
        </p:nvSpPr>
        <p:spPr bwMode="auto">
          <a:xfrm>
            <a:off x="6300192" y="321442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342CAA11-F55A-438E-8EDB-A45E47443575}"/>
              </a:ext>
            </a:extLst>
          </p:cNvPr>
          <p:cNvSpPr/>
          <p:nvPr/>
        </p:nvSpPr>
        <p:spPr bwMode="auto">
          <a:xfrm>
            <a:off x="3714056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EA167264-F975-4138-8E1B-6E744976CF4D}"/>
              </a:ext>
            </a:extLst>
          </p:cNvPr>
          <p:cNvSpPr/>
          <p:nvPr/>
        </p:nvSpPr>
        <p:spPr bwMode="auto">
          <a:xfrm>
            <a:off x="3714056" y="319068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3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2ED4E76-674E-4AD3-868A-B226D9B6FF2C}"/>
              </a:ext>
            </a:extLst>
          </p:cNvPr>
          <p:cNvSpPr/>
          <p:nvPr/>
        </p:nvSpPr>
        <p:spPr bwMode="auto">
          <a:xfrm>
            <a:off x="4762364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4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29F7F9A4-BA94-41EB-B20E-6A62A329ED61}"/>
              </a:ext>
            </a:extLst>
          </p:cNvPr>
          <p:cNvSpPr/>
          <p:nvPr/>
        </p:nvSpPr>
        <p:spPr bwMode="auto">
          <a:xfrm>
            <a:off x="6300192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5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301E9A71-0A38-43C9-A396-34F81E5C1469}"/>
              </a:ext>
            </a:extLst>
          </p:cNvPr>
          <p:cNvSpPr/>
          <p:nvPr/>
        </p:nvSpPr>
        <p:spPr bwMode="auto">
          <a:xfrm>
            <a:off x="7524328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7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E0D96385-85AB-48A6-9E78-2FBEAC42F98E}"/>
              </a:ext>
            </a:extLst>
          </p:cNvPr>
          <p:cNvSpPr/>
          <p:nvPr/>
        </p:nvSpPr>
        <p:spPr bwMode="auto">
          <a:xfrm>
            <a:off x="2492152" y="2069232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A4FB866-DBD6-423D-BEE9-13C4E8FD4B83}"/>
              </a:ext>
            </a:extLst>
          </p:cNvPr>
          <p:cNvCxnSpPr>
            <a:stCxn id="19" idx="7"/>
            <a:endCxn id="14" idx="3"/>
          </p:cNvCxnSpPr>
          <p:nvPr/>
        </p:nvCxnSpPr>
        <p:spPr bwMode="auto">
          <a:xfrm flipV="1">
            <a:off x="3106779" y="1379331"/>
            <a:ext cx="712730" cy="7953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251D68B5-BF2B-47EE-AF52-647D6F2C6FC7}"/>
              </a:ext>
            </a:extLst>
          </p:cNvPr>
          <p:cNvCxnSpPr>
            <a:cxnSpLocks/>
            <a:stCxn id="19" idx="5"/>
            <a:endCxn id="15" idx="1"/>
          </p:cNvCxnSpPr>
          <p:nvPr/>
        </p:nvCxnSpPr>
        <p:spPr bwMode="auto">
          <a:xfrm>
            <a:off x="3106779" y="2683859"/>
            <a:ext cx="712730" cy="6122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A7461E9D-A254-4AB1-B181-B2E07A6F1A5E}"/>
              </a:ext>
            </a:extLst>
          </p:cNvPr>
          <p:cNvCxnSpPr>
            <a:cxnSpLocks/>
            <a:stCxn id="19" idx="6"/>
            <a:endCxn id="16" idx="2"/>
          </p:cNvCxnSpPr>
          <p:nvPr/>
        </p:nvCxnSpPr>
        <p:spPr bwMode="auto">
          <a:xfrm>
            <a:off x="3212232" y="2429272"/>
            <a:ext cx="1550132" cy="36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5D654B37-91FC-45E0-8C0E-672F04C7D93C}"/>
              </a:ext>
            </a:extLst>
          </p:cNvPr>
          <p:cNvCxnSpPr>
            <a:cxnSpLocks/>
            <a:stCxn id="14" idx="6"/>
            <a:endCxn id="17" idx="2"/>
          </p:cNvCxnSpPr>
          <p:nvPr/>
        </p:nvCxnSpPr>
        <p:spPr bwMode="auto">
          <a:xfrm>
            <a:off x="4434136" y="1124744"/>
            <a:ext cx="1866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437F2F5D-9962-467D-9317-7D001E4527ED}"/>
              </a:ext>
            </a:extLst>
          </p:cNvPr>
          <p:cNvCxnSpPr>
            <a:cxnSpLocks/>
            <a:stCxn id="15" idx="6"/>
            <a:endCxn id="3" idx="2"/>
          </p:cNvCxnSpPr>
          <p:nvPr/>
        </p:nvCxnSpPr>
        <p:spPr bwMode="auto">
          <a:xfrm>
            <a:off x="4434136" y="3550724"/>
            <a:ext cx="1866056" cy="237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F8B4370B-7F7A-4082-9C0C-30250DB79958}"/>
              </a:ext>
            </a:extLst>
          </p:cNvPr>
          <p:cNvCxnSpPr>
            <a:cxnSpLocks/>
            <a:stCxn id="16" idx="6"/>
            <a:endCxn id="18" idx="2"/>
          </p:cNvCxnSpPr>
          <p:nvPr/>
        </p:nvCxnSpPr>
        <p:spPr bwMode="auto">
          <a:xfrm>
            <a:off x="5482444" y="2432898"/>
            <a:ext cx="20418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92B57DB6-B3AD-48A0-8925-D1665A92F442}"/>
              </a:ext>
            </a:extLst>
          </p:cNvPr>
          <p:cNvCxnSpPr>
            <a:cxnSpLocks/>
            <a:stCxn id="17" idx="5"/>
            <a:endCxn id="18" idx="1"/>
          </p:cNvCxnSpPr>
          <p:nvPr/>
        </p:nvCxnSpPr>
        <p:spPr bwMode="auto">
          <a:xfrm>
            <a:off x="6914819" y="1379331"/>
            <a:ext cx="714962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602329DB-B9A8-47B2-87B7-7AFDC97D6FD8}"/>
              </a:ext>
            </a:extLst>
          </p:cNvPr>
          <p:cNvCxnSpPr>
            <a:cxnSpLocks/>
            <a:stCxn id="3" idx="7"/>
            <a:endCxn id="18" idx="3"/>
          </p:cNvCxnSpPr>
          <p:nvPr/>
        </p:nvCxnSpPr>
        <p:spPr bwMode="auto">
          <a:xfrm flipV="1">
            <a:off x="6914819" y="2687485"/>
            <a:ext cx="714962" cy="632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4F589B89-664B-4BA8-9B59-0733B49C9C34}"/>
              </a:ext>
            </a:extLst>
          </p:cNvPr>
          <p:cNvCxnSpPr>
            <a:cxnSpLocks/>
            <a:stCxn id="14" idx="5"/>
            <a:endCxn id="16" idx="1"/>
          </p:cNvCxnSpPr>
          <p:nvPr/>
        </p:nvCxnSpPr>
        <p:spPr bwMode="auto">
          <a:xfrm>
            <a:off x="4328683" y="1379331"/>
            <a:ext cx="539134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7F20BE30-7431-4EF5-8D34-86E0280ADF85}"/>
              </a:ext>
            </a:extLst>
          </p:cNvPr>
          <p:cNvCxnSpPr>
            <a:cxnSpLocks/>
            <a:stCxn id="15" idx="7"/>
            <a:endCxn id="16" idx="3"/>
          </p:cNvCxnSpPr>
          <p:nvPr/>
        </p:nvCxnSpPr>
        <p:spPr bwMode="auto">
          <a:xfrm flipV="1">
            <a:off x="4328683" y="2687485"/>
            <a:ext cx="539134" cy="6086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AC086D8C-453F-4EA7-A465-78B6670AC503}"/>
              </a:ext>
            </a:extLst>
          </p:cNvPr>
          <p:cNvSpPr txBox="1"/>
          <p:nvPr/>
        </p:nvSpPr>
        <p:spPr>
          <a:xfrm>
            <a:off x="3019726" y="1286805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13A56429-A123-4C26-BF77-9ABEF9F3BE8B}"/>
              </a:ext>
            </a:extLst>
          </p:cNvPr>
          <p:cNvSpPr txBox="1"/>
          <p:nvPr/>
        </p:nvSpPr>
        <p:spPr>
          <a:xfrm>
            <a:off x="2901807" y="310019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15</a:t>
            </a:r>
            <a:endParaRPr lang="zh-TW" altLang="en-US" dirty="0"/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193D7114-4AFD-4C53-98C5-28C0ECC3ABC5}"/>
              </a:ext>
            </a:extLst>
          </p:cNvPr>
          <p:cNvSpPr txBox="1"/>
          <p:nvPr/>
        </p:nvSpPr>
        <p:spPr>
          <a:xfrm>
            <a:off x="3690565" y="201565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10</a:t>
            </a:r>
            <a:endParaRPr lang="zh-TW" altLang="en-US" dirty="0"/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9B94BCB3-DA0E-4846-B985-32E56E3ACCAD}"/>
              </a:ext>
            </a:extLst>
          </p:cNvPr>
          <p:cNvSpPr txBox="1"/>
          <p:nvPr/>
        </p:nvSpPr>
        <p:spPr>
          <a:xfrm>
            <a:off x="4538058" y="136796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25</a:t>
            </a:r>
            <a:endParaRPr lang="zh-TW" altLang="en-US" dirty="0"/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B3E09BFB-AB1B-4D4E-B078-0B36641617BE}"/>
              </a:ext>
            </a:extLst>
          </p:cNvPr>
          <p:cNvSpPr txBox="1"/>
          <p:nvPr/>
        </p:nvSpPr>
        <p:spPr>
          <a:xfrm>
            <a:off x="5109505" y="683847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60</a:t>
            </a:r>
            <a:endParaRPr lang="zh-TW" altLang="en-US" dirty="0"/>
          </a:p>
        </p:txBody>
      </p: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2E988452-7D1F-40E8-A6C6-9A4364A1A79B}"/>
              </a:ext>
            </a:extLst>
          </p:cNvPr>
          <p:cNvSpPr txBox="1"/>
          <p:nvPr/>
        </p:nvSpPr>
        <p:spPr>
          <a:xfrm>
            <a:off x="4601107" y="2849151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40</a:t>
            </a:r>
            <a:endParaRPr lang="zh-TW" altLang="en-US" dirty="0"/>
          </a:p>
        </p:txBody>
      </p:sp>
      <p:sp>
        <p:nvSpPr>
          <p:cNvPr id="57" name="文字方塊 56">
            <a:extLst>
              <a:ext uri="{FF2B5EF4-FFF2-40B4-BE49-F238E27FC236}">
                <a16:creationId xmlns:a16="http://schemas.microsoft.com/office/drawing/2014/main" id="{4FE19B9C-4463-4E0B-BB17-C8824B4E6D57}"/>
              </a:ext>
            </a:extLst>
          </p:cNvPr>
          <p:cNvSpPr txBox="1"/>
          <p:nvPr/>
        </p:nvSpPr>
        <p:spPr>
          <a:xfrm>
            <a:off x="5177590" y="3510218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58" name="文字方塊 57">
            <a:extLst>
              <a:ext uri="{FF2B5EF4-FFF2-40B4-BE49-F238E27FC236}">
                <a16:creationId xmlns:a16="http://schemas.microsoft.com/office/drawing/2014/main" id="{78DA2E1B-BF10-4395-A43F-280B9AEDC59B}"/>
              </a:ext>
            </a:extLst>
          </p:cNvPr>
          <p:cNvSpPr txBox="1"/>
          <p:nvPr/>
        </p:nvSpPr>
        <p:spPr>
          <a:xfrm>
            <a:off x="6221655" y="2011723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35</a:t>
            </a:r>
            <a:endParaRPr lang="zh-TW" altLang="en-US" dirty="0"/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1E77242A-D098-4FCD-AD76-4C4B393CBCEF}"/>
              </a:ext>
            </a:extLst>
          </p:cNvPr>
          <p:cNvSpPr txBox="1"/>
          <p:nvPr/>
        </p:nvSpPr>
        <p:spPr>
          <a:xfrm>
            <a:off x="7192139" y="133884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3600020C-A7EA-4CDF-9F19-807E5263F04A}"/>
              </a:ext>
            </a:extLst>
          </p:cNvPr>
          <p:cNvSpPr txBox="1"/>
          <p:nvPr/>
        </p:nvSpPr>
        <p:spPr>
          <a:xfrm>
            <a:off x="7222383" y="2939190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9E838687-7006-4DC4-8C9B-FC5CDD8777D1}"/>
              </a:ext>
            </a:extLst>
          </p:cNvPr>
          <p:cNvGrpSpPr/>
          <p:nvPr/>
        </p:nvGrpSpPr>
        <p:grpSpPr>
          <a:xfrm>
            <a:off x="1954195" y="873885"/>
            <a:ext cx="723408" cy="1137838"/>
            <a:chOff x="7341207" y="5038483"/>
            <a:chExt cx="723408" cy="1137839"/>
          </a:xfrm>
        </p:grpSpPr>
        <p:sp>
          <p:nvSpPr>
            <p:cNvPr id="4" name="流程圖: 延遲 3">
              <a:extLst>
                <a:ext uri="{FF2B5EF4-FFF2-40B4-BE49-F238E27FC236}">
                  <a16:creationId xmlns:a16="http://schemas.microsoft.com/office/drawing/2014/main" id="{88C97AF1-F7D7-47C4-9FEC-797C0D9B6CED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" name="橢圓 1">
              <a:extLst>
                <a:ext uri="{FF2B5EF4-FFF2-40B4-BE49-F238E27FC236}">
                  <a16:creationId xmlns:a16="http://schemas.microsoft.com/office/drawing/2014/main" id="{2AB3F089-CE39-43A8-A440-D86AEF078B0C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D807A946-9B95-464E-8255-17F60FEB9C81}"/>
                </a:ext>
              </a:extLst>
            </p:cNvPr>
            <p:cNvSpPr txBox="1"/>
            <p:nvPr/>
          </p:nvSpPr>
          <p:spPr>
            <a:xfrm>
              <a:off x="7457582" y="5692766"/>
              <a:ext cx="572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>
                  <a:solidFill>
                    <a:schemeClr val="bg1"/>
                  </a:solidFill>
                </a:rPr>
                <a:t>3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F95AD3C6-184B-43E5-B0D4-6ED06C96FE12}"/>
              </a:ext>
            </a:extLst>
          </p:cNvPr>
          <p:cNvGrpSpPr/>
          <p:nvPr/>
        </p:nvGrpSpPr>
        <p:grpSpPr>
          <a:xfrm>
            <a:off x="1921641" y="2674375"/>
            <a:ext cx="723408" cy="1137838"/>
            <a:chOff x="7341207" y="5038483"/>
            <a:chExt cx="723408" cy="1137839"/>
          </a:xfrm>
          <a:solidFill>
            <a:schemeClr val="bg2">
              <a:lumMod val="25000"/>
              <a:lumOff val="75000"/>
            </a:schemeClr>
          </a:solidFill>
        </p:grpSpPr>
        <p:sp>
          <p:nvSpPr>
            <p:cNvPr id="37" name="流程圖: 延遲 36">
              <a:extLst>
                <a:ext uri="{FF2B5EF4-FFF2-40B4-BE49-F238E27FC236}">
                  <a16:creationId xmlns:a16="http://schemas.microsoft.com/office/drawing/2014/main" id="{C32DB554-4FDB-44C5-B907-C5273318F74E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8" name="橢圓 37">
              <a:extLst>
                <a:ext uri="{FF2B5EF4-FFF2-40B4-BE49-F238E27FC236}">
                  <a16:creationId xmlns:a16="http://schemas.microsoft.com/office/drawing/2014/main" id="{80AAF192-58DD-4102-A17B-0C1CC61AEA47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grpSp>
        <p:nvGrpSpPr>
          <p:cNvPr id="40" name="群組 39">
            <a:extLst>
              <a:ext uri="{FF2B5EF4-FFF2-40B4-BE49-F238E27FC236}">
                <a16:creationId xmlns:a16="http://schemas.microsoft.com/office/drawing/2014/main" id="{9DDD5CB1-8642-4CFA-8E05-F15E31F93913}"/>
              </a:ext>
            </a:extLst>
          </p:cNvPr>
          <p:cNvGrpSpPr/>
          <p:nvPr/>
        </p:nvGrpSpPr>
        <p:grpSpPr>
          <a:xfrm>
            <a:off x="8127336" y="851994"/>
            <a:ext cx="723408" cy="1137838"/>
            <a:chOff x="7341207" y="5038483"/>
            <a:chExt cx="723408" cy="1137839"/>
          </a:xfrm>
        </p:grpSpPr>
        <p:sp>
          <p:nvSpPr>
            <p:cNvPr id="41" name="流程圖: 延遲 40">
              <a:extLst>
                <a:ext uri="{FF2B5EF4-FFF2-40B4-BE49-F238E27FC236}">
                  <a16:creationId xmlns:a16="http://schemas.microsoft.com/office/drawing/2014/main" id="{3107D366-6738-4648-9743-D9163DE1AE29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EA7DD944-AF9B-435C-9338-53D0463024B1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4" name="文字方塊 43">
              <a:extLst>
                <a:ext uri="{FF2B5EF4-FFF2-40B4-BE49-F238E27FC236}">
                  <a16:creationId xmlns:a16="http://schemas.microsoft.com/office/drawing/2014/main" id="{D2B39396-9ABC-482D-B53E-3E4D83A18334}"/>
                </a:ext>
              </a:extLst>
            </p:cNvPr>
            <p:cNvSpPr txBox="1"/>
            <p:nvPr/>
          </p:nvSpPr>
          <p:spPr>
            <a:xfrm>
              <a:off x="7457582" y="5692766"/>
              <a:ext cx="572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solidFill>
                    <a:schemeClr val="bg1"/>
                  </a:solidFill>
                </a:rPr>
                <a:t>96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31A8FE50-3CBC-4F51-BE47-566737BEDD9D}"/>
              </a:ext>
            </a:extLst>
          </p:cNvPr>
          <p:cNvSpPr txBox="1"/>
          <p:nvPr/>
        </p:nvSpPr>
        <p:spPr>
          <a:xfrm>
            <a:off x="6167846" y="4295734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Count = 4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63643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D32E18A-EABF-47FE-8859-C045D1B81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2B7F801-082D-450D-AD5A-C292C158D485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15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F19C184-41EE-4074-B957-B8A06DCBE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10331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30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99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Scenario #1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0               Minimum Number of Trips =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5032531A-D9E0-422C-AF83-9E0516F68A23}"/>
              </a:ext>
            </a:extLst>
          </p:cNvPr>
          <p:cNvSpPr/>
          <p:nvPr/>
        </p:nvSpPr>
        <p:spPr bwMode="auto">
          <a:xfrm>
            <a:off x="6300192" y="321442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342CAA11-F55A-438E-8EDB-A45E47443575}"/>
              </a:ext>
            </a:extLst>
          </p:cNvPr>
          <p:cNvSpPr/>
          <p:nvPr/>
        </p:nvSpPr>
        <p:spPr bwMode="auto">
          <a:xfrm>
            <a:off x="3714056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EA167264-F975-4138-8E1B-6E744976CF4D}"/>
              </a:ext>
            </a:extLst>
          </p:cNvPr>
          <p:cNvSpPr/>
          <p:nvPr/>
        </p:nvSpPr>
        <p:spPr bwMode="auto">
          <a:xfrm>
            <a:off x="3714056" y="319068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3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2ED4E76-674E-4AD3-868A-B226D9B6FF2C}"/>
              </a:ext>
            </a:extLst>
          </p:cNvPr>
          <p:cNvSpPr/>
          <p:nvPr/>
        </p:nvSpPr>
        <p:spPr bwMode="auto">
          <a:xfrm>
            <a:off x="4762364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4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29F7F9A4-BA94-41EB-B20E-6A62A329ED61}"/>
              </a:ext>
            </a:extLst>
          </p:cNvPr>
          <p:cNvSpPr/>
          <p:nvPr/>
        </p:nvSpPr>
        <p:spPr bwMode="auto">
          <a:xfrm>
            <a:off x="6300192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5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301E9A71-0A38-43C9-A396-34F81E5C1469}"/>
              </a:ext>
            </a:extLst>
          </p:cNvPr>
          <p:cNvSpPr/>
          <p:nvPr/>
        </p:nvSpPr>
        <p:spPr bwMode="auto">
          <a:xfrm>
            <a:off x="7524328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7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E0D96385-85AB-48A6-9E78-2FBEAC42F98E}"/>
              </a:ext>
            </a:extLst>
          </p:cNvPr>
          <p:cNvSpPr/>
          <p:nvPr/>
        </p:nvSpPr>
        <p:spPr bwMode="auto">
          <a:xfrm>
            <a:off x="2492152" y="2069232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A4FB866-DBD6-423D-BEE9-13C4E8FD4B83}"/>
              </a:ext>
            </a:extLst>
          </p:cNvPr>
          <p:cNvCxnSpPr>
            <a:stCxn id="19" idx="7"/>
            <a:endCxn id="14" idx="3"/>
          </p:cNvCxnSpPr>
          <p:nvPr/>
        </p:nvCxnSpPr>
        <p:spPr bwMode="auto">
          <a:xfrm flipV="1">
            <a:off x="3106779" y="1379331"/>
            <a:ext cx="712730" cy="7953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251D68B5-BF2B-47EE-AF52-647D6F2C6FC7}"/>
              </a:ext>
            </a:extLst>
          </p:cNvPr>
          <p:cNvCxnSpPr>
            <a:cxnSpLocks/>
            <a:stCxn id="19" idx="5"/>
            <a:endCxn id="15" idx="1"/>
          </p:cNvCxnSpPr>
          <p:nvPr/>
        </p:nvCxnSpPr>
        <p:spPr bwMode="auto">
          <a:xfrm>
            <a:off x="3106779" y="2683859"/>
            <a:ext cx="712730" cy="6122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A7461E9D-A254-4AB1-B181-B2E07A6F1A5E}"/>
              </a:ext>
            </a:extLst>
          </p:cNvPr>
          <p:cNvCxnSpPr>
            <a:cxnSpLocks/>
            <a:stCxn id="19" idx="6"/>
            <a:endCxn id="16" idx="2"/>
          </p:cNvCxnSpPr>
          <p:nvPr/>
        </p:nvCxnSpPr>
        <p:spPr bwMode="auto">
          <a:xfrm>
            <a:off x="3212232" y="2429272"/>
            <a:ext cx="1550132" cy="36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5D654B37-91FC-45E0-8C0E-672F04C7D93C}"/>
              </a:ext>
            </a:extLst>
          </p:cNvPr>
          <p:cNvCxnSpPr>
            <a:cxnSpLocks/>
            <a:stCxn id="14" idx="6"/>
            <a:endCxn id="17" idx="2"/>
          </p:cNvCxnSpPr>
          <p:nvPr/>
        </p:nvCxnSpPr>
        <p:spPr bwMode="auto">
          <a:xfrm>
            <a:off x="4434136" y="1124744"/>
            <a:ext cx="1866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437F2F5D-9962-467D-9317-7D001E4527ED}"/>
              </a:ext>
            </a:extLst>
          </p:cNvPr>
          <p:cNvCxnSpPr>
            <a:cxnSpLocks/>
            <a:stCxn id="15" idx="6"/>
            <a:endCxn id="3" idx="2"/>
          </p:cNvCxnSpPr>
          <p:nvPr/>
        </p:nvCxnSpPr>
        <p:spPr bwMode="auto">
          <a:xfrm>
            <a:off x="4434136" y="3550724"/>
            <a:ext cx="1866056" cy="237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F8B4370B-7F7A-4082-9C0C-30250DB79958}"/>
              </a:ext>
            </a:extLst>
          </p:cNvPr>
          <p:cNvCxnSpPr>
            <a:cxnSpLocks/>
            <a:stCxn id="16" idx="6"/>
            <a:endCxn id="18" idx="2"/>
          </p:cNvCxnSpPr>
          <p:nvPr/>
        </p:nvCxnSpPr>
        <p:spPr bwMode="auto">
          <a:xfrm>
            <a:off x="5482444" y="2432898"/>
            <a:ext cx="20418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92B57DB6-B3AD-48A0-8925-D1665A92F442}"/>
              </a:ext>
            </a:extLst>
          </p:cNvPr>
          <p:cNvCxnSpPr>
            <a:cxnSpLocks/>
            <a:stCxn id="17" idx="5"/>
            <a:endCxn id="18" idx="1"/>
          </p:cNvCxnSpPr>
          <p:nvPr/>
        </p:nvCxnSpPr>
        <p:spPr bwMode="auto">
          <a:xfrm>
            <a:off x="6914819" y="1379331"/>
            <a:ext cx="714962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602329DB-B9A8-47B2-87B7-7AFDC97D6FD8}"/>
              </a:ext>
            </a:extLst>
          </p:cNvPr>
          <p:cNvCxnSpPr>
            <a:cxnSpLocks/>
            <a:stCxn id="3" idx="7"/>
            <a:endCxn id="18" idx="3"/>
          </p:cNvCxnSpPr>
          <p:nvPr/>
        </p:nvCxnSpPr>
        <p:spPr bwMode="auto">
          <a:xfrm flipV="1">
            <a:off x="6914819" y="2687485"/>
            <a:ext cx="714962" cy="632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4F589B89-664B-4BA8-9B59-0733B49C9C34}"/>
              </a:ext>
            </a:extLst>
          </p:cNvPr>
          <p:cNvCxnSpPr>
            <a:cxnSpLocks/>
            <a:stCxn id="14" idx="5"/>
            <a:endCxn id="16" idx="1"/>
          </p:cNvCxnSpPr>
          <p:nvPr/>
        </p:nvCxnSpPr>
        <p:spPr bwMode="auto">
          <a:xfrm>
            <a:off x="4328683" y="1379331"/>
            <a:ext cx="539134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7F20BE30-7431-4EF5-8D34-86E0280ADF85}"/>
              </a:ext>
            </a:extLst>
          </p:cNvPr>
          <p:cNvCxnSpPr>
            <a:cxnSpLocks/>
            <a:stCxn id="15" idx="7"/>
            <a:endCxn id="16" idx="3"/>
          </p:cNvCxnSpPr>
          <p:nvPr/>
        </p:nvCxnSpPr>
        <p:spPr bwMode="auto">
          <a:xfrm flipV="1">
            <a:off x="4328683" y="2687485"/>
            <a:ext cx="539134" cy="6086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AC086D8C-453F-4EA7-A465-78B6670AC503}"/>
              </a:ext>
            </a:extLst>
          </p:cNvPr>
          <p:cNvSpPr txBox="1"/>
          <p:nvPr/>
        </p:nvSpPr>
        <p:spPr>
          <a:xfrm>
            <a:off x="3019726" y="1286805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13A56429-A123-4C26-BF77-9ABEF9F3BE8B}"/>
              </a:ext>
            </a:extLst>
          </p:cNvPr>
          <p:cNvSpPr txBox="1"/>
          <p:nvPr/>
        </p:nvSpPr>
        <p:spPr>
          <a:xfrm>
            <a:off x="2901807" y="310019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15</a:t>
            </a:r>
            <a:endParaRPr lang="zh-TW" altLang="en-US" dirty="0"/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193D7114-4AFD-4C53-98C5-28C0ECC3ABC5}"/>
              </a:ext>
            </a:extLst>
          </p:cNvPr>
          <p:cNvSpPr txBox="1"/>
          <p:nvPr/>
        </p:nvSpPr>
        <p:spPr>
          <a:xfrm>
            <a:off x="3690565" y="201565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10</a:t>
            </a:r>
            <a:endParaRPr lang="zh-TW" altLang="en-US" dirty="0"/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9B94BCB3-DA0E-4846-B985-32E56E3ACCAD}"/>
              </a:ext>
            </a:extLst>
          </p:cNvPr>
          <p:cNvSpPr txBox="1"/>
          <p:nvPr/>
        </p:nvSpPr>
        <p:spPr>
          <a:xfrm>
            <a:off x="4538058" y="136796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25</a:t>
            </a:r>
            <a:endParaRPr lang="zh-TW" altLang="en-US" dirty="0"/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B3E09BFB-AB1B-4D4E-B078-0B36641617BE}"/>
              </a:ext>
            </a:extLst>
          </p:cNvPr>
          <p:cNvSpPr txBox="1"/>
          <p:nvPr/>
        </p:nvSpPr>
        <p:spPr>
          <a:xfrm>
            <a:off x="5109505" y="683847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60</a:t>
            </a:r>
            <a:endParaRPr lang="zh-TW" altLang="en-US" dirty="0"/>
          </a:p>
        </p:txBody>
      </p: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2E988452-7D1F-40E8-A6C6-9A4364A1A79B}"/>
              </a:ext>
            </a:extLst>
          </p:cNvPr>
          <p:cNvSpPr txBox="1"/>
          <p:nvPr/>
        </p:nvSpPr>
        <p:spPr>
          <a:xfrm>
            <a:off x="4601107" y="2849151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40</a:t>
            </a:r>
            <a:endParaRPr lang="zh-TW" altLang="en-US" dirty="0"/>
          </a:p>
        </p:txBody>
      </p:sp>
      <p:sp>
        <p:nvSpPr>
          <p:cNvPr id="57" name="文字方塊 56">
            <a:extLst>
              <a:ext uri="{FF2B5EF4-FFF2-40B4-BE49-F238E27FC236}">
                <a16:creationId xmlns:a16="http://schemas.microsoft.com/office/drawing/2014/main" id="{4FE19B9C-4463-4E0B-BB17-C8824B4E6D57}"/>
              </a:ext>
            </a:extLst>
          </p:cNvPr>
          <p:cNvSpPr txBox="1"/>
          <p:nvPr/>
        </p:nvSpPr>
        <p:spPr>
          <a:xfrm>
            <a:off x="5177590" y="3510218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58" name="文字方塊 57">
            <a:extLst>
              <a:ext uri="{FF2B5EF4-FFF2-40B4-BE49-F238E27FC236}">
                <a16:creationId xmlns:a16="http://schemas.microsoft.com/office/drawing/2014/main" id="{78DA2E1B-BF10-4395-A43F-280B9AEDC59B}"/>
              </a:ext>
            </a:extLst>
          </p:cNvPr>
          <p:cNvSpPr txBox="1"/>
          <p:nvPr/>
        </p:nvSpPr>
        <p:spPr>
          <a:xfrm>
            <a:off x="6221655" y="2011723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35</a:t>
            </a:r>
            <a:endParaRPr lang="zh-TW" altLang="en-US" dirty="0"/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1E77242A-D098-4FCD-AD76-4C4B393CBCEF}"/>
              </a:ext>
            </a:extLst>
          </p:cNvPr>
          <p:cNvSpPr txBox="1"/>
          <p:nvPr/>
        </p:nvSpPr>
        <p:spPr>
          <a:xfrm>
            <a:off x="7192139" y="133884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3600020C-A7EA-4CDF-9F19-807E5263F04A}"/>
              </a:ext>
            </a:extLst>
          </p:cNvPr>
          <p:cNvSpPr txBox="1"/>
          <p:nvPr/>
        </p:nvSpPr>
        <p:spPr>
          <a:xfrm>
            <a:off x="7222383" y="2939190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F95AD3C6-184B-43E5-B0D4-6ED06C96FE12}"/>
              </a:ext>
            </a:extLst>
          </p:cNvPr>
          <p:cNvGrpSpPr/>
          <p:nvPr/>
        </p:nvGrpSpPr>
        <p:grpSpPr>
          <a:xfrm>
            <a:off x="8028383" y="2683859"/>
            <a:ext cx="723408" cy="1137838"/>
            <a:chOff x="7341207" y="5038483"/>
            <a:chExt cx="723408" cy="1137839"/>
          </a:xfrm>
          <a:solidFill>
            <a:schemeClr val="bg2">
              <a:lumMod val="25000"/>
              <a:lumOff val="75000"/>
            </a:schemeClr>
          </a:solidFill>
        </p:grpSpPr>
        <p:sp>
          <p:nvSpPr>
            <p:cNvPr id="37" name="流程圖: 延遲 36">
              <a:extLst>
                <a:ext uri="{FF2B5EF4-FFF2-40B4-BE49-F238E27FC236}">
                  <a16:creationId xmlns:a16="http://schemas.microsoft.com/office/drawing/2014/main" id="{C32DB554-4FDB-44C5-B907-C5273318F74E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8" name="橢圓 37">
              <a:extLst>
                <a:ext uri="{FF2B5EF4-FFF2-40B4-BE49-F238E27FC236}">
                  <a16:creationId xmlns:a16="http://schemas.microsoft.com/office/drawing/2014/main" id="{80AAF192-58DD-4102-A17B-0C1CC61AEA47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grpSp>
        <p:nvGrpSpPr>
          <p:cNvPr id="40" name="群組 39">
            <a:extLst>
              <a:ext uri="{FF2B5EF4-FFF2-40B4-BE49-F238E27FC236}">
                <a16:creationId xmlns:a16="http://schemas.microsoft.com/office/drawing/2014/main" id="{9DDD5CB1-8642-4CFA-8E05-F15E31F93913}"/>
              </a:ext>
            </a:extLst>
          </p:cNvPr>
          <p:cNvGrpSpPr/>
          <p:nvPr/>
        </p:nvGrpSpPr>
        <p:grpSpPr>
          <a:xfrm>
            <a:off x="8127336" y="851994"/>
            <a:ext cx="723408" cy="1137838"/>
            <a:chOff x="7341207" y="5038483"/>
            <a:chExt cx="723408" cy="1137839"/>
          </a:xfrm>
        </p:grpSpPr>
        <p:sp>
          <p:nvSpPr>
            <p:cNvPr id="41" name="流程圖: 延遲 40">
              <a:extLst>
                <a:ext uri="{FF2B5EF4-FFF2-40B4-BE49-F238E27FC236}">
                  <a16:creationId xmlns:a16="http://schemas.microsoft.com/office/drawing/2014/main" id="{3107D366-6738-4648-9743-D9163DE1AE29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EA7DD944-AF9B-435C-9338-53D0463024B1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4" name="文字方塊 43">
              <a:extLst>
                <a:ext uri="{FF2B5EF4-FFF2-40B4-BE49-F238E27FC236}">
                  <a16:creationId xmlns:a16="http://schemas.microsoft.com/office/drawing/2014/main" id="{D2B39396-9ABC-482D-B53E-3E4D83A18334}"/>
                </a:ext>
              </a:extLst>
            </p:cNvPr>
            <p:cNvSpPr txBox="1"/>
            <p:nvPr/>
          </p:nvSpPr>
          <p:spPr>
            <a:xfrm>
              <a:off x="7457582" y="5692766"/>
              <a:ext cx="572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solidFill>
                    <a:schemeClr val="bg1"/>
                  </a:solidFill>
                </a:rPr>
                <a:t>99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D1849198-7CFA-43FC-BA92-C685BF90B037}"/>
              </a:ext>
            </a:extLst>
          </p:cNvPr>
          <p:cNvSpPr txBox="1"/>
          <p:nvPr/>
        </p:nvSpPr>
        <p:spPr>
          <a:xfrm>
            <a:off x="6167846" y="4295734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Count = 4</a:t>
            </a:r>
            <a:endParaRPr lang="zh-TW" altLang="en-US" dirty="0"/>
          </a:p>
        </p:txBody>
      </p:sp>
      <p:sp>
        <p:nvSpPr>
          <p:cNvPr id="47" name="手繪多邊形: 圖案 46">
            <a:extLst>
              <a:ext uri="{FF2B5EF4-FFF2-40B4-BE49-F238E27FC236}">
                <a16:creationId xmlns:a16="http://schemas.microsoft.com/office/drawing/2014/main" id="{D43E83D4-2008-4BC4-BE3A-AF8FF45D91A1}"/>
              </a:ext>
            </a:extLst>
          </p:cNvPr>
          <p:cNvSpPr/>
          <p:nvPr/>
        </p:nvSpPr>
        <p:spPr bwMode="auto">
          <a:xfrm>
            <a:off x="2903602" y="348722"/>
            <a:ext cx="4994030" cy="579944"/>
          </a:xfrm>
          <a:custGeom>
            <a:avLst/>
            <a:gdLst>
              <a:gd name="connsiteX0" fmla="*/ 0 w 4994030"/>
              <a:gd name="connsiteY0" fmla="*/ 467402 h 579944"/>
              <a:gd name="connsiteX1" fmla="*/ 98473 w 4994030"/>
              <a:gd name="connsiteY1" fmla="*/ 439267 h 579944"/>
              <a:gd name="connsiteX2" fmla="*/ 689317 w 4994030"/>
              <a:gd name="connsiteY2" fmla="*/ 214184 h 579944"/>
              <a:gd name="connsiteX3" fmla="*/ 1674055 w 4994030"/>
              <a:gd name="connsiteY3" fmla="*/ 45372 h 579944"/>
              <a:gd name="connsiteX4" fmla="*/ 3601329 w 4994030"/>
              <a:gd name="connsiteY4" fmla="*/ 73507 h 579944"/>
              <a:gd name="connsiteX5" fmla="*/ 4051495 w 4994030"/>
              <a:gd name="connsiteY5" fmla="*/ 157913 h 579944"/>
              <a:gd name="connsiteX6" fmla="*/ 4360984 w 4994030"/>
              <a:gd name="connsiteY6" fmla="*/ 228252 h 579944"/>
              <a:gd name="connsiteX7" fmla="*/ 4783015 w 4994030"/>
              <a:gd name="connsiteY7" fmla="*/ 439267 h 579944"/>
              <a:gd name="connsiteX8" fmla="*/ 4895557 w 4994030"/>
              <a:gd name="connsiteY8" fmla="*/ 523673 h 579944"/>
              <a:gd name="connsiteX9" fmla="*/ 4994030 w 4994030"/>
              <a:gd name="connsiteY9" fmla="*/ 579944 h 579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994030" h="579944">
                <a:moveTo>
                  <a:pt x="0" y="467402"/>
                </a:moveTo>
                <a:cubicBezTo>
                  <a:pt x="32824" y="458024"/>
                  <a:pt x="66429" y="451038"/>
                  <a:pt x="98473" y="439267"/>
                </a:cubicBezTo>
                <a:cubicBezTo>
                  <a:pt x="296302" y="366595"/>
                  <a:pt x="484341" y="263200"/>
                  <a:pt x="689317" y="214184"/>
                </a:cubicBezTo>
                <a:cubicBezTo>
                  <a:pt x="1445981" y="33242"/>
                  <a:pt x="1114836" y="68672"/>
                  <a:pt x="1674055" y="45372"/>
                </a:cubicBezTo>
                <a:cubicBezTo>
                  <a:pt x="2460141" y="-20137"/>
                  <a:pt x="2274054" y="-18029"/>
                  <a:pt x="3601329" y="73507"/>
                </a:cubicBezTo>
                <a:cubicBezTo>
                  <a:pt x="3753637" y="84011"/>
                  <a:pt x="3901897" y="127439"/>
                  <a:pt x="4051495" y="157913"/>
                </a:cubicBezTo>
                <a:cubicBezTo>
                  <a:pt x="4155160" y="179030"/>
                  <a:pt x="4259808" y="197337"/>
                  <a:pt x="4360984" y="228252"/>
                </a:cubicBezTo>
                <a:cubicBezTo>
                  <a:pt x="4484098" y="265870"/>
                  <a:pt x="4680028" y="374900"/>
                  <a:pt x="4783015" y="439267"/>
                </a:cubicBezTo>
                <a:cubicBezTo>
                  <a:pt x="4822780" y="464120"/>
                  <a:pt x="4856540" y="497662"/>
                  <a:pt x="4895557" y="523673"/>
                </a:cubicBezTo>
                <a:cubicBezTo>
                  <a:pt x="4927013" y="544644"/>
                  <a:pt x="4994030" y="579944"/>
                  <a:pt x="4994030" y="579944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arrow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0" name="文字方塊 49">
            <a:extLst>
              <a:ext uri="{FF2B5EF4-FFF2-40B4-BE49-F238E27FC236}">
                <a16:creationId xmlns:a16="http://schemas.microsoft.com/office/drawing/2014/main" id="{9EE8D695-38BE-4520-BA9F-77ACB8B6EE24}"/>
              </a:ext>
            </a:extLst>
          </p:cNvPr>
          <p:cNvSpPr txBox="1"/>
          <p:nvPr/>
        </p:nvSpPr>
        <p:spPr>
          <a:xfrm>
            <a:off x="4900424" y="292509"/>
            <a:ext cx="577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0070C0"/>
                </a:solidFill>
              </a:rPr>
              <a:t>+3</a:t>
            </a:r>
            <a:endParaRPr lang="zh-TW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669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D32E18A-EABF-47FE-8859-C045D1B81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2B7F801-082D-450D-AD5A-C292C158D485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16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F19C184-41EE-4074-B957-B8A06DCBE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10331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30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99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Scenario #1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0               Minimum Number of Trips =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5032531A-D9E0-422C-AF83-9E0516F68A23}"/>
              </a:ext>
            </a:extLst>
          </p:cNvPr>
          <p:cNvSpPr/>
          <p:nvPr/>
        </p:nvSpPr>
        <p:spPr bwMode="auto">
          <a:xfrm>
            <a:off x="6300192" y="321442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342CAA11-F55A-438E-8EDB-A45E47443575}"/>
              </a:ext>
            </a:extLst>
          </p:cNvPr>
          <p:cNvSpPr/>
          <p:nvPr/>
        </p:nvSpPr>
        <p:spPr bwMode="auto">
          <a:xfrm>
            <a:off x="3714056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EA167264-F975-4138-8E1B-6E744976CF4D}"/>
              </a:ext>
            </a:extLst>
          </p:cNvPr>
          <p:cNvSpPr/>
          <p:nvPr/>
        </p:nvSpPr>
        <p:spPr bwMode="auto">
          <a:xfrm>
            <a:off x="3714056" y="319068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3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2ED4E76-674E-4AD3-868A-B226D9B6FF2C}"/>
              </a:ext>
            </a:extLst>
          </p:cNvPr>
          <p:cNvSpPr/>
          <p:nvPr/>
        </p:nvSpPr>
        <p:spPr bwMode="auto">
          <a:xfrm>
            <a:off x="4762364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4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29F7F9A4-BA94-41EB-B20E-6A62A329ED61}"/>
              </a:ext>
            </a:extLst>
          </p:cNvPr>
          <p:cNvSpPr/>
          <p:nvPr/>
        </p:nvSpPr>
        <p:spPr bwMode="auto">
          <a:xfrm>
            <a:off x="6300192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5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301E9A71-0A38-43C9-A396-34F81E5C1469}"/>
              </a:ext>
            </a:extLst>
          </p:cNvPr>
          <p:cNvSpPr/>
          <p:nvPr/>
        </p:nvSpPr>
        <p:spPr bwMode="auto">
          <a:xfrm>
            <a:off x="7524328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7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E0D96385-85AB-48A6-9E78-2FBEAC42F98E}"/>
              </a:ext>
            </a:extLst>
          </p:cNvPr>
          <p:cNvSpPr/>
          <p:nvPr/>
        </p:nvSpPr>
        <p:spPr bwMode="auto">
          <a:xfrm>
            <a:off x="2492152" y="2069232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A4FB866-DBD6-423D-BEE9-13C4E8FD4B83}"/>
              </a:ext>
            </a:extLst>
          </p:cNvPr>
          <p:cNvCxnSpPr>
            <a:stCxn id="19" idx="7"/>
            <a:endCxn id="14" idx="3"/>
          </p:cNvCxnSpPr>
          <p:nvPr/>
        </p:nvCxnSpPr>
        <p:spPr bwMode="auto">
          <a:xfrm flipV="1">
            <a:off x="3106779" y="1379331"/>
            <a:ext cx="712730" cy="7953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251D68B5-BF2B-47EE-AF52-647D6F2C6FC7}"/>
              </a:ext>
            </a:extLst>
          </p:cNvPr>
          <p:cNvCxnSpPr>
            <a:cxnSpLocks/>
            <a:stCxn id="19" idx="5"/>
            <a:endCxn id="15" idx="1"/>
          </p:cNvCxnSpPr>
          <p:nvPr/>
        </p:nvCxnSpPr>
        <p:spPr bwMode="auto">
          <a:xfrm>
            <a:off x="3106779" y="2683859"/>
            <a:ext cx="712730" cy="6122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A7461E9D-A254-4AB1-B181-B2E07A6F1A5E}"/>
              </a:ext>
            </a:extLst>
          </p:cNvPr>
          <p:cNvCxnSpPr>
            <a:cxnSpLocks/>
            <a:stCxn id="19" idx="6"/>
            <a:endCxn id="16" idx="2"/>
          </p:cNvCxnSpPr>
          <p:nvPr/>
        </p:nvCxnSpPr>
        <p:spPr bwMode="auto">
          <a:xfrm>
            <a:off x="3212232" y="2429272"/>
            <a:ext cx="1550132" cy="36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5D654B37-91FC-45E0-8C0E-672F04C7D93C}"/>
              </a:ext>
            </a:extLst>
          </p:cNvPr>
          <p:cNvCxnSpPr>
            <a:cxnSpLocks/>
            <a:stCxn id="14" idx="6"/>
            <a:endCxn id="17" idx="2"/>
          </p:cNvCxnSpPr>
          <p:nvPr/>
        </p:nvCxnSpPr>
        <p:spPr bwMode="auto">
          <a:xfrm>
            <a:off x="4434136" y="1124744"/>
            <a:ext cx="1866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437F2F5D-9962-467D-9317-7D001E4527ED}"/>
              </a:ext>
            </a:extLst>
          </p:cNvPr>
          <p:cNvCxnSpPr>
            <a:cxnSpLocks/>
            <a:stCxn id="15" idx="6"/>
            <a:endCxn id="3" idx="2"/>
          </p:cNvCxnSpPr>
          <p:nvPr/>
        </p:nvCxnSpPr>
        <p:spPr bwMode="auto">
          <a:xfrm>
            <a:off x="4434136" y="3550724"/>
            <a:ext cx="1866056" cy="237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F8B4370B-7F7A-4082-9C0C-30250DB79958}"/>
              </a:ext>
            </a:extLst>
          </p:cNvPr>
          <p:cNvCxnSpPr>
            <a:cxnSpLocks/>
            <a:stCxn id="16" idx="6"/>
            <a:endCxn id="18" idx="2"/>
          </p:cNvCxnSpPr>
          <p:nvPr/>
        </p:nvCxnSpPr>
        <p:spPr bwMode="auto">
          <a:xfrm>
            <a:off x="5482444" y="2432898"/>
            <a:ext cx="20418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92B57DB6-B3AD-48A0-8925-D1665A92F442}"/>
              </a:ext>
            </a:extLst>
          </p:cNvPr>
          <p:cNvCxnSpPr>
            <a:cxnSpLocks/>
            <a:stCxn id="17" idx="5"/>
            <a:endCxn id="18" idx="1"/>
          </p:cNvCxnSpPr>
          <p:nvPr/>
        </p:nvCxnSpPr>
        <p:spPr bwMode="auto">
          <a:xfrm>
            <a:off x="6914819" y="1379331"/>
            <a:ext cx="714962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602329DB-B9A8-47B2-87B7-7AFDC97D6FD8}"/>
              </a:ext>
            </a:extLst>
          </p:cNvPr>
          <p:cNvCxnSpPr>
            <a:cxnSpLocks/>
            <a:stCxn id="3" idx="7"/>
            <a:endCxn id="18" idx="3"/>
          </p:cNvCxnSpPr>
          <p:nvPr/>
        </p:nvCxnSpPr>
        <p:spPr bwMode="auto">
          <a:xfrm flipV="1">
            <a:off x="6914819" y="2687485"/>
            <a:ext cx="714962" cy="632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4F589B89-664B-4BA8-9B59-0733B49C9C34}"/>
              </a:ext>
            </a:extLst>
          </p:cNvPr>
          <p:cNvCxnSpPr>
            <a:cxnSpLocks/>
            <a:stCxn id="14" idx="5"/>
            <a:endCxn id="16" idx="1"/>
          </p:cNvCxnSpPr>
          <p:nvPr/>
        </p:nvCxnSpPr>
        <p:spPr bwMode="auto">
          <a:xfrm>
            <a:off x="4328683" y="1379331"/>
            <a:ext cx="539134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7F20BE30-7431-4EF5-8D34-86E0280ADF85}"/>
              </a:ext>
            </a:extLst>
          </p:cNvPr>
          <p:cNvCxnSpPr>
            <a:cxnSpLocks/>
            <a:stCxn id="15" idx="7"/>
            <a:endCxn id="16" idx="3"/>
          </p:cNvCxnSpPr>
          <p:nvPr/>
        </p:nvCxnSpPr>
        <p:spPr bwMode="auto">
          <a:xfrm flipV="1">
            <a:off x="4328683" y="2687485"/>
            <a:ext cx="539134" cy="6086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AC086D8C-453F-4EA7-A465-78B6670AC503}"/>
              </a:ext>
            </a:extLst>
          </p:cNvPr>
          <p:cNvSpPr txBox="1"/>
          <p:nvPr/>
        </p:nvSpPr>
        <p:spPr>
          <a:xfrm>
            <a:off x="3019726" y="1286805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13A56429-A123-4C26-BF77-9ABEF9F3BE8B}"/>
              </a:ext>
            </a:extLst>
          </p:cNvPr>
          <p:cNvSpPr txBox="1"/>
          <p:nvPr/>
        </p:nvSpPr>
        <p:spPr>
          <a:xfrm>
            <a:off x="2901807" y="310019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15</a:t>
            </a:r>
            <a:endParaRPr lang="zh-TW" altLang="en-US" dirty="0"/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193D7114-4AFD-4C53-98C5-28C0ECC3ABC5}"/>
              </a:ext>
            </a:extLst>
          </p:cNvPr>
          <p:cNvSpPr txBox="1"/>
          <p:nvPr/>
        </p:nvSpPr>
        <p:spPr>
          <a:xfrm>
            <a:off x="3690565" y="201565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10</a:t>
            </a:r>
            <a:endParaRPr lang="zh-TW" altLang="en-US" dirty="0"/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9B94BCB3-DA0E-4846-B985-32E56E3ACCAD}"/>
              </a:ext>
            </a:extLst>
          </p:cNvPr>
          <p:cNvSpPr txBox="1"/>
          <p:nvPr/>
        </p:nvSpPr>
        <p:spPr>
          <a:xfrm>
            <a:off x="4538058" y="136796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25</a:t>
            </a:r>
            <a:endParaRPr lang="zh-TW" altLang="en-US" dirty="0"/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B3E09BFB-AB1B-4D4E-B078-0B36641617BE}"/>
              </a:ext>
            </a:extLst>
          </p:cNvPr>
          <p:cNvSpPr txBox="1"/>
          <p:nvPr/>
        </p:nvSpPr>
        <p:spPr>
          <a:xfrm>
            <a:off x="5109505" y="683847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60</a:t>
            </a:r>
            <a:endParaRPr lang="zh-TW" altLang="en-US" dirty="0"/>
          </a:p>
        </p:txBody>
      </p: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2E988452-7D1F-40E8-A6C6-9A4364A1A79B}"/>
              </a:ext>
            </a:extLst>
          </p:cNvPr>
          <p:cNvSpPr txBox="1"/>
          <p:nvPr/>
        </p:nvSpPr>
        <p:spPr>
          <a:xfrm>
            <a:off x="4601107" y="2849151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40</a:t>
            </a:r>
            <a:endParaRPr lang="zh-TW" altLang="en-US" dirty="0"/>
          </a:p>
        </p:txBody>
      </p:sp>
      <p:sp>
        <p:nvSpPr>
          <p:cNvPr id="57" name="文字方塊 56">
            <a:extLst>
              <a:ext uri="{FF2B5EF4-FFF2-40B4-BE49-F238E27FC236}">
                <a16:creationId xmlns:a16="http://schemas.microsoft.com/office/drawing/2014/main" id="{4FE19B9C-4463-4E0B-BB17-C8824B4E6D57}"/>
              </a:ext>
            </a:extLst>
          </p:cNvPr>
          <p:cNvSpPr txBox="1"/>
          <p:nvPr/>
        </p:nvSpPr>
        <p:spPr>
          <a:xfrm>
            <a:off x="5177590" y="3510218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58" name="文字方塊 57">
            <a:extLst>
              <a:ext uri="{FF2B5EF4-FFF2-40B4-BE49-F238E27FC236}">
                <a16:creationId xmlns:a16="http://schemas.microsoft.com/office/drawing/2014/main" id="{78DA2E1B-BF10-4395-A43F-280B9AEDC59B}"/>
              </a:ext>
            </a:extLst>
          </p:cNvPr>
          <p:cNvSpPr txBox="1"/>
          <p:nvPr/>
        </p:nvSpPr>
        <p:spPr>
          <a:xfrm>
            <a:off x="6221655" y="2011723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35</a:t>
            </a:r>
            <a:endParaRPr lang="zh-TW" altLang="en-US" dirty="0"/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1E77242A-D098-4FCD-AD76-4C4B393CBCEF}"/>
              </a:ext>
            </a:extLst>
          </p:cNvPr>
          <p:cNvSpPr txBox="1"/>
          <p:nvPr/>
        </p:nvSpPr>
        <p:spPr>
          <a:xfrm>
            <a:off x="7192139" y="133884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3600020C-A7EA-4CDF-9F19-807E5263F04A}"/>
              </a:ext>
            </a:extLst>
          </p:cNvPr>
          <p:cNvSpPr txBox="1"/>
          <p:nvPr/>
        </p:nvSpPr>
        <p:spPr>
          <a:xfrm>
            <a:off x="7222383" y="2939190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grpSp>
        <p:nvGrpSpPr>
          <p:cNvPr id="40" name="群組 39">
            <a:extLst>
              <a:ext uri="{FF2B5EF4-FFF2-40B4-BE49-F238E27FC236}">
                <a16:creationId xmlns:a16="http://schemas.microsoft.com/office/drawing/2014/main" id="{9DDD5CB1-8642-4CFA-8E05-F15E31F93913}"/>
              </a:ext>
            </a:extLst>
          </p:cNvPr>
          <p:cNvGrpSpPr/>
          <p:nvPr/>
        </p:nvGrpSpPr>
        <p:grpSpPr>
          <a:xfrm>
            <a:off x="8127336" y="851994"/>
            <a:ext cx="723408" cy="1137838"/>
            <a:chOff x="7341207" y="5038483"/>
            <a:chExt cx="723408" cy="1137839"/>
          </a:xfrm>
        </p:grpSpPr>
        <p:sp>
          <p:nvSpPr>
            <p:cNvPr id="41" name="流程圖: 延遲 40">
              <a:extLst>
                <a:ext uri="{FF2B5EF4-FFF2-40B4-BE49-F238E27FC236}">
                  <a16:creationId xmlns:a16="http://schemas.microsoft.com/office/drawing/2014/main" id="{3107D366-6738-4648-9743-D9163DE1AE29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EA7DD944-AF9B-435C-9338-53D0463024B1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4" name="文字方塊 43">
              <a:extLst>
                <a:ext uri="{FF2B5EF4-FFF2-40B4-BE49-F238E27FC236}">
                  <a16:creationId xmlns:a16="http://schemas.microsoft.com/office/drawing/2014/main" id="{D2B39396-9ABC-482D-B53E-3E4D83A18334}"/>
                </a:ext>
              </a:extLst>
            </p:cNvPr>
            <p:cNvSpPr txBox="1"/>
            <p:nvPr/>
          </p:nvSpPr>
          <p:spPr>
            <a:xfrm>
              <a:off x="7457582" y="5692766"/>
              <a:ext cx="572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solidFill>
                    <a:schemeClr val="bg1"/>
                  </a:solidFill>
                </a:rPr>
                <a:t>99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D1849198-7CFA-43FC-BA92-C685BF90B037}"/>
              </a:ext>
            </a:extLst>
          </p:cNvPr>
          <p:cNvSpPr txBox="1"/>
          <p:nvPr/>
        </p:nvSpPr>
        <p:spPr>
          <a:xfrm>
            <a:off x="6167846" y="4295734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Count = 5</a:t>
            </a:r>
            <a:endParaRPr lang="zh-TW" altLang="en-US" dirty="0"/>
          </a:p>
        </p:txBody>
      </p:sp>
      <p:grpSp>
        <p:nvGrpSpPr>
          <p:cNvPr id="47" name="群組 46">
            <a:extLst>
              <a:ext uri="{FF2B5EF4-FFF2-40B4-BE49-F238E27FC236}">
                <a16:creationId xmlns:a16="http://schemas.microsoft.com/office/drawing/2014/main" id="{EC40FECB-B2F4-4B9E-8831-D29CD10F6EA0}"/>
              </a:ext>
            </a:extLst>
          </p:cNvPr>
          <p:cNvGrpSpPr/>
          <p:nvPr/>
        </p:nvGrpSpPr>
        <p:grpSpPr>
          <a:xfrm>
            <a:off x="1921641" y="2674375"/>
            <a:ext cx="723408" cy="1137838"/>
            <a:chOff x="7341207" y="5038483"/>
            <a:chExt cx="723408" cy="1137839"/>
          </a:xfrm>
          <a:solidFill>
            <a:schemeClr val="bg2">
              <a:lumMod val="25000"/>
              <a:lumOff val="75000"/>
            </a:schemeClr>
          </a:solidFill>
        </p:grpSpPr>
        <p:sp>
          <p:nvSpPr>
            <p:cNvPr id="50" name="流程圖: 延遲 49">
              <a:extLst>
                <a:ext uri="{FF2B5EF4-FFF2-40B4-BE49-F238E27FC236}">
                  <a16:creationId xmlns:a16="http://schemas.microsoft.com/office/drawing/2014/main" id="{3A4FAD42-EBC0-44EA-AD12-5A9E820E2A08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51" name="橢圓 50">
              <a:extLst>
                <a:ext uri="{FF2B5EF4-FFF2-40B4-BE49-F238E27FC236}">
                  <a16:creationId xmlns:a16="http://schemas.microsoft.com/office/drawing/2014/main" id="{E91B92D8-A651-48E7-BD0E-4B7C65C34E2C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id="{C8791CAB-9504-4D49-A9A3-2C9E8AB04E28}"/>
              </a:ext>
            </a:extLst>
          </p:cNvPr>
          <p:cNvCxnSpPr>
            <a:cxnSpLocks/>
          </p:cNvCxnSpPr>
          <p:nvPr/>
        </p:nvCxnSpPr>
        <p:spPr bwMode="auto">
          <a:xfrm flipH="1">
            <a:off x="6588224" y="4757399"/>
            <a:ext cx="936104" cy="61581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92108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D32E18A-EABF-47FE-8859-C045D1B81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2B7F801-082D-450D-AD5A-C292C158D485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8F19C184-41EE-4074-B957-B8A06DCBE1C6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利用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Floyd-</a:t>
                </a:r>
                <a:r>
                  <a:rPr lang="en-US" altLang="zh-TW" sz="2400" dirty="0" err="1">
                    <a:latin typeface="Times New Roman" panose="02020603050405020304" pitchFamily="18" charset="0"/>
                  </a:rPr>
                  <a:t>Warshall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演算法，記錄從起點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i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到終點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j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整段路最大可容下的遊客數。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       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if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a[</a:t>
                </a:r>
                <a:r>
                  <a:rPr lang="en-US" altLang="zh-TW" sz="2400" dirty="0" err="1">
                    <a:latin typeface="Times New Roman" panose="02020603050405020304" pitchFamily="18" charset="0"/>
                  </a:rPr>
                  <a:t>i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][j] &lt; a[</a:t>
                </a:r>
                <a:r>
                  <a:rPr lang="en-US" altLang="zh-TW" sz="2400" dirty="0" err="1">
                    <a:latin typeface="Times New Roman" panose="02020603050405020304" pitchFamily="18" charset="0"/>
                  </a:rPr>
                  <a:t>i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][k] &amp;&amp; a[</a:t>
                </a:r>
                <a:r>
                  <a:rPr lang="en-US" altLang="zh-TW" sz="2400" dirty="0" err="1">
                    <a:latin typeface="Times New Roman" panose="02020603050405020304" pitchFamily="18" charset="0"/>
                  </a:rPr>
                  <a:t>i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][j] &lt; a[k][j]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panose="02020603050405020304" pitchFamily="18" charset="0"/>
                  </a:rPr>
                  <a:t>              a[</a:t>
                </a:r>
                <a:r>
                  <a:rPr lang="en-US" altLang="zh-TW" sz="2400" dirty="0" err="1">
                    <a:latin typeface="Times New Roman" panose="02020603050405020304" pitchFamily="18" charset="0"/>
                  </a:rPr>
                  <a:t>i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][j] = min( a[</a:t>
                </a:r>
                <a:r>
                  <a:rPr lang="en-US" altLang="zh-TW" sz="2400" dirty="0" err="1">
                    <a:latin typeface="Times New Roman" panose="02020603050405020304" pitchFamily="18" charset="0"/>
                  </a:rPr>
                  <a:t>i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][k], a[k][j] )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     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     求出從 </a:t>
                </a:r>
                <a:r>
                  <a:rPr lang="en-US" altLang="zh-TW" sz="2400" dirty="0" err="1">
                    <a:latin typeface="Times New Roman" panose="02020603050405020304" pitchFamily="18" charset="0"/>
                  </a:rPr>
                  <a:t>i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到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j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一趟可以運送 </a:t>
                </a: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人之後，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     設總遊客數為 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n</a:t>
                </a:r>
                <a14:m>
                  <m:oMath xmlns:m="http://schemas.openxmlformats.org/officeDocument/2006/math">
                    <m:r>
                      <a:rPr lang="en-US" altLang="zh-TW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zh-TW" altLang="en-US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TW" sz="2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altLang="zh-TW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即為答案。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zh-TW" altLang="en-US" sz="2400" dirty="0"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解法範例：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無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>
                    <a:solidFill>
                      <a:srgbClr val="3BA943"/>
                    </a:solidFill>
                    <a:latin typeface="Times New Roman" panose="02020603050405020304" pitchFamily="18" charset="0"/>
                  </a:rPr>
                  <a:t>討論：</a:t>
                </a:r>
              </a:p>
              <a:p>
                <a:pPr eaLnBrk="1" hangingPunct="1">
                  <a:lnSpc>
                    <a:spcPct val="90000"/>
                  </a:lnSpc>
                  <a:buFont typeface="Wingdings" panose="05000000000000000000" pitchFamily="2" charset="2"/>
                  <a:buNone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	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(1)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 使用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Floyd-</a:t>
                </a:r>
                <a:r>
                  <a:rPr lang="en-US" altLang="zh-TW" sz="2400" dirty="0" err="1">
                    <a:latin typeface="Times New Roman" panose="02020603050405020304" pitchFamily="18" charset="0"/>
                  </a:rPr>
                  <a:t>Warshall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，時間複雜度為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</a:rPr>
                  <a:t>)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。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endParaRPr lang="en-US" altLang="zh-TW" sz="2400" dirty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8F19C184-41EE-4074-B957-B8A06DCBE1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1518" r="-22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群組 4">
            <a:extLst>
              <a:ext uri="{FF2B5EF4-FFF2-40B4-BE49-F238E27FC236}">
                <a16:creationId xmlns:a16="http://schemas.microsoft.com/office/drawing/2014/main" id="{72B71A7A-B0C5-482C-B3F2-8F12DA90F525}"/>
              </a:ext>
            </a:extLst>
          </p:cNvPr>
          <p:cNvGrpSpPr/>
          <p:nvPr/>
        </p:nvGrpSpPr>
        <p:grpSpPr>
          <a:xfrm>
            <a:off x="5940152" y="1268760"/>
            <a:ext cx="2179088" cy="1478016"/>
            <a:chOff x="3833072" y="3420724"/>
            <a:chExt cx="2990292" cy="2028234"/>
          </a:xfrm>
        </p:grpSpPr>
        <p:sp>
          <p:nvSpPr>
            <p:cNvPr id="14" name="橢圓 13">
              <a:extLst>
                <a:ext uri="{FF2B5EF4-FFF2-40B4-BE49-F238E27FC236}">
                  <a16:creationId xmlns:a16="http://schemas.microsoft.com/office/drawing/2014/main" id="{937170B6-5F48-49E9-B712-DECEAA3518E2}"/>
                </a:ext>
              </a:extLst>
            </p:cNvPr>
            <p:cNvSpPr/>
            <p:nvPr/>
          </p:nvSpPr>
          <p:spPr bwMode="auto">
            <a:xfrm>
              <a:off x="5054976" y="3420724"/>
              <a:ext cx="720080" cy="720080"/>
            </a:xfrm>
            <a:prstGeom prst="ellipse">
              <a:avLst/>
            </a:prstGeom>
            <a:noFill/>
            <a:ln w="28575" cap="flat" cmpd="sng" algn="ctr">
              <a:solidFill>
                <a:srgbClr val="0070C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>
                  <a:solidFill>
                    <a:srgbClr val="0070C0"/>
                  </a:solidFill>
                  <a:effectLst/>
                  <a:latin typeface="Tahoma" pitchFamily="34" charset="0"/>
                  <a:ea typeface="新細明體" pitchFamily="18" charset="-120"/>
                </a:rPr>
                <a:t>k</a:t>
              </a:r>
              <a:endParaRPr kumimoji="1" lang="zh-TW" altLang="en-US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5" name="橢圓 14">
              <a:extLst>
                <a:ext uri="{FF2B5EF4-FFF2-40B4-BE49-F238E27FC236}">
                  <a16:creationId xmlns:a16="http://schemas.microsoft.com/office/drawing/2014/main" id="{09F087F4-5CD4-4663-8270-31F7EFF47506}"/>
                </a:ext>
              </a:extLst>
            </p:cNvPr>
            <p:cNvSpPr/>
            <p:nvPr/>
          </p:nvSpPr>
          <p:spPr bwMode="auto">
            <a:xfrm>
              <a:off x="6103284" y="4728878"/>
              <a:ext cx="720080" cy="720080"/>
            </a:xfrm>
            <a:prstGeom prst="ellipse">
              <a:avLst/>
            </a:prstGeom>
            <a:noFill/>
            <a:ln w="28575" cap="flat" cmpd="sng" algn="ctr">
              <a:solidFill>
                <a:srgbClr val="0070C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>
                  <a:solidFill>
                    <a:srgbClr val="0070C0"/>
                  </a:solidFill>
                  <a:effectLst/>
                  <a:latin typeface="Tahoma" pitchFamily="34" charset="0"/>
                  <a:ea typeface="新細明體" pitchFamily="18" charset="-120"/>
                </a:rPr>
                <a:t>j</a:t>
              </a:r>
              <a:endParaRPr kumimoji="1" lang="zh-TW" altLang="en-US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6" name="橢圓 15">
              <a:extLst>
                <a:ext uri="{FF2B5EF4-FFF2-40B4-BE49-F238E27FC236}">
                  <a16:creationId xmlns:a16="http://schemas.microsoft.com/office/drawing/2014/main" id="{2C7F92AA-3F38-476B-B7BF-F8F70BD634D8}"/>
                </a:ext>
              </a:extLst>
            </p:cNvPr>
            <p:cNvSpPr/>
            <p:nvPr/>
          </p:nvSpPr>
          <p:spPr bwMode="auto">
            <a:xfrm>
              <a:off x="3833072" y="4725252"/>
              <a:ext cx="720080" cy="720080"/>
            </a:xfrm>
            <a:prstGeom prst="ellipse">
              <a:avLst/>
            </a:prstGeom>
            <a:noFill/>
            <a:ln w="28575" cap="flat" cmpd="sng" algn="ctr">
              <a:solidFill>
                <a:srgbClr val="0070C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2400" b="0" i="0" u="none" strike="noStrike" cap="none" normalizeH="0" baseline="0" dirty="0" err="1">
                  <a:solidFill>
                    <a:srgbClr val="0070C0"/>
                  </a:solidFill>
                  <a:effectLst/>
                  <a:latin typeface="Tahoma" pitchFamily="34" charset="0"/>
                  <a:ea typeface="新細明體" pitchFamily="18" charset="-120"/>
                </a:rPr>
                <a:t>i</a:t>
              </a:r>
              <a:endParaRPr kumimoji="1" lang="zh-TW" altLang="en-US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cxnSp>
          <p:nvCxnSpPr>
            <p:cNvPr id="22" name="直線接點 21">
              <a:extLst>
                <a:ext uri="{FF2B5EF4-FFF2-40B4-BE49-F238E27FC236}">
                  <a16:creationId xmlns:a16="http://schemas.microsoft.com/office/drawing/2014/main" id="{181E8907-6F56-454D-AC19-761BB0128F9B}"/>
                </a:ext>
              </a:extLst>
            </p:cNvPr>
            <p:cNvCxnSpPr>
              <a:stCxn id="16" idx="7"/>
              <a:endCxn id="14" idx="3"/>
            </p:cNvCxnSpPr>
            <p:nvPr/>
          </p:nvCxnSpPr>
          <p:spPr bwMode="auto">
            <a:xfrm flipV="1">
              <a:off x="4447699" y="4035351"/>
              <a:ext cx="712730" cy="7953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直線接點 22">
              <a:extLst>
                <a:ext uri="{FF2B5EF4-FFF2-40B4-BE49-F238E27FC236}">
                  <a16:creationId xmlns:a16="http://schemas.microsoft.com/office/drawing/2014/main" id="{6CC1150F-158B-41CF-A262-BE8D9CDC21CE}"/>
                </a:ext>
              </a:extLst>
            </p:cNvPr>
            <p:cNvCxnSpPr>
              <a:cxnSpLocks/>
              <a:stCxn id="16" idx="6"/>
              <a:endCxn id="15" idx="2"/>
            </p:cNvCxnSpPr>
            <p:nvPr/>
          </p:nvCxnSpPr>
          <p:spPr bwMode="auto">
            <a:xfrm>
              <a:off x="4553152" y="5085292"/>
              <a:ext cx="1550132" cy="362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直線接點 23">
              <a:extLst>
                <a:ext uri="{FF2B5EF4-FFF2-40B4-BE49-F238E27FC236}">
                  <a16:creationId xmlns:a16="http://schemas.microsoft.com/office/drawing/2014/main" id="{02C18807-33D5-474A-971F-155E3E9A71D5}"/>
                </a:ext>
              </a:extLst>
            </p:cNvPr>
            <p:cNvCxnSpPr>
              <a:cxnSpLocks/>
              <a:stCxn id="14" idx="5"/>
              <a:endCxn id="15" idx="1"/>
            </p:cNvCxnSpPr>
            <p:nvPr/>
          </p:nvCxnSpPr>
          <p:spPr bwMode="auto">
            <a:xfrm>
              <a:off x="5669603" y="4035351"/>
              <a:ext cx="539134" cy="79898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70C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734443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D32E18A-EABF-47FE-8859-C045D1B81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2B7F801-082D-450D-AD5A-C292C158D485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F19C184-41EE-4074-B957-B8A06DCBE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10331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30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99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Scenario #1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0               Minimum Number of Trips =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3AA78533-03F7-4379-8C18-869F04084990}"/>
              </a:ext>
            </a:extLst>
          </p:cNvPr>
          <p:cNvSpPr txBox="1"/>
          <p:nvPr/>
        </p:nvSpPr>
        <p:spPr>
          <a:xfrm>
            <a:off x="2771800" y="476672"/>
            <a:ext cx="3096344" cy="461665"/>
          </a:xfrm>
          <a:prstGeom prst="rect">
            <a:avLst/>
          </a:prstGeom>
          <a:solidFill>
            <a:srgbClr val="CCECFF">
              <a:alpha val="40000"/>
            </a:srgb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latin typeface="+mj-ea"/>
                <a:ea typeface="+mj-ea"/>
              </a:rPr>
              <a:t>有</a:t>
            </a:r>
            <a:r>
              <a:rPr lang="en-US" altLang="zh-TW" dirty="0">
                <a:latin typeface="+mj-ea"/>
                <a:ea typeface="+mj-ea"/>
              </a:rPr>
              <a:t>7</a:t>
            </a:r>
            <a:r>
              <a:rPr lang="zh-TW" altLang="en-US" dirty="0">
                <a:latin typeface="+mj-ea"/>
                <a:ea typeface="+mj-ea"/>
              </a:rPr>
              <a:t>個地方，有</a:t>
            </a:r>
            <a:r>
              <a:rPr lang="en-US" altLang="zh-TW" dirty="0">
                <a:latin typeface="+mj-ea"/>
                <a:ea typeface="+mj-ea"/>
              </a:rPr>
              <a:t>10</a:t>
            </a:r>
            <a:r>
              <a:rPr lang="zh-TW" altLang="en-US" dirty="0">
                <a:latin typeface="+mj-ea"/>
                <a:ea typeface="+mj-ea"/>
              </a:rPr>
              <a:t>條路</a:t>
            </a:r>
          </a:p>
        </p:txBody>
      </p:sp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02630477-69DE-4E97-8C84-5CEDE6B878D4}"/>
              </a:ext>
            </a:extLst>
          </p:cNvPr>
          <p:cNvCxnSpPr>
            <a:cxnSpLocks/>
          </p:cNvCxnSpPr>
          <p:nvPr/>
        </p:nvCxnSpPr>
        <p:spPr bwMode="auto">
          <a:xfrm flipH="1">
            <a:off x="1714564" y="695130"/>
            <a:ext cx="105723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D32E18A-EABF-47FE-8859-C045D1B81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2B7F801-082D-450D-AD5A-C292C158D485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F19C184-41EE-4074-B957-B8A06DCBE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10331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30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99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Scenario #1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0               Minimum Number of Trips =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3AA78533-03F7-4379-8C18-869F04084990}"/>
              </a:ext>
            </a:extLst>
          </p:cNvPr>
          <p:cNvSpPr txBox="1"/>
          <p:nvPr/>
        </p:nvSpPr>
        <p:spPr>
          <a:xfrm>
            <a:off x="2771800" y="476672"/>
            <a:ext cx="3096344" cy="461665"/>
          </a:xfrm>
          <a:prstGeom prst="rect">
            <a:avLst/>
          </a:prstGeom>
          <a:solidFill>
            <a:srgbClr val="CCECFF">
              <a:alpha val="40000"/>
            </a:srgb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latin typeface="+mj-ea"/>
                <a:ea typeface="+mj-ea"/>
              </a:rPr>
              <a:t>有</a:t>
            </a:r>
            <a:r>
              <a:rPr lang="en-US" altLang="zh-TW" dirty="0">
                <a:latin typeface="+mj-ea"/>
                <a:ea typeface="+mj-ea"/>
              </a:rPr>
              <a:t>7</a:t>
            </a:r>
            <a:r>
              <a:rPr lang="zh-TW" altLang="en-US" dirty="0">
                <a:latin typeface="+mj-ea"/>
                <a:ea typeface="+mj-ea"/>
              </a:rPr>
              <a:t>個地方，有</a:t>
            </a:r>
            <a:r>
              <a:rPr lang="en-US" altLang="zh-TW" dirty="0">
                <a:latin typeface="+mj-ea"/>
                <a:ea typeface="+mj-ea"/>
              </a:rPr>
              <a:t>10</a:t>
            </a:r>
            <a:r>
              <a:rPr lang="zh-TW" altLang="en-US" dirty="0">
                <a:latin typeface="+mj-ea"/>
                <a:ea typeface="+mj-ea"/>
              </a:rPr>
              <a:t>條路</a:t>
            </a:r>
          </a:p>
        </p:txBody>
      </p:sp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02630477-69DE-4E97-8C84-5CEDE6B878D4}"/>
              </a:ext>
            </a:extLst>
          </p:cNvPr>
          <p:cNvCxnSpPr>
            <a:cxnSpLocks/>
          </p:cNvCxnSpPr>
          <p:nvPr/>
        </p:nvCxnSpPr>
        <p:spPr bwMode="auto">
          <a:xfrm flipH="1">
            <a:off x="1714564" y="695130"/>
            <a:ext cx="105723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" name="左大括弧 1">
            <a:extLst>
              <a:ext uri="{FF2B5EF4-FFF2-40B4-BE49-F238E27FC236}">
                <a16:creationId xmlns:a16="http://schemas.microsoft.com/office/drawing/2014/main" id="{E1354779-3CC7-402F-A526-EDFF6B28F402}"/>
              </a:ext>
            </a:extLst>
          </p:cNvPr>
          <p:cNvSpPr/>
          <p:nvPr/>
        </p:nvSpPr>
        <p:spPr bwMode="auto">
          <a:xfrm>
            <a:off x="395536" y="1082353"/>
            <a:ext cx="432048" cy="3786807"/>
          </a:xfrm>
          <a:prstGeom prst="leftBrace">
            <a:avLst/>
          </a:prstGeom>
          <a:noFill/>
          <a:ln w="952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380CE769-637E-4B93-9E8C-60BE43731137}"/>
              </a:ext>
            </a:extLst>
          </p:cNvPr>
          <p:cNvSpPr txBox="1"/>
          <p:nvPr/>
        </p:nvSpPr>
        <p:spPr>
          <a:xfrm>
            <a:off x="2741948" y="1045149"/>
            <a:ext cx="5256584" cy="461665"/>
          </a:xfrm>
          <a:prstGeom prst="rect">
            <a:avLst/>
          </a:prstGeom>
          <a:solidFill>
            <a:srgbClr val="CCECFF">
              <a:alpha val="40000"/>
            </a:srgb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latin typeface="+mj-ea"/>
                <a:ea typeface="+mj-ea"/>
              </a:rPr>
              <a:t>1</a:t>
            </a:r>
            <a:r>
              <a:rPr lang="zh-TW" altLang="en-US" dirty="0">
                <a:latin typeface="+mj-ea"/>
                <a:ea typeface="+mj-ea"/>
              </a:rPr>
              <a:t>到</a:t>
            </a:r>
            <a:r>
              <a:rPr lang="en-US" altLang="zh-TW" dirty="0">
                <a:latin typeface="+mj-ea"/>
                <a:ea typeface="+mj-ea"/>
              </a:rPr>
              <a:t>2</a:t>
            </a:r>
            <a:r>
              <a:rPr lang="zh-TW" altLang="en-US" dirty="0">
                <a:latin typeface="+mj-ea"/>
                <a:ea typeface="+mj-ea"/>
              </a:rPr>
              <a:t>之間一次最多只能讓</a:t>
            </a:r>
            <a:r>
              <a:rPr lang="en-US" altLang="zh-TW" dirty="0">
                <a:latin typeface="+mj-ea"/>
                <a:ea typeface="+mj-ea"/>
              </a:rPr>
              <a:t>30</a:t>
            </a:r>
            <a:r>
              <a:rPr lang="zh-TW" altLang="en-US" dirty="0">
                <a:latin typeface="+mj-ea"/>
                <a:ea typeface="+mj-ea"/>
              </a:rPr>
              <a:t>個人通過</a:t>
            </a: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71CA7C4D-D075-41C9-BEC2-F9F141EA3E86}"/>
              </a:ext>
            </a:extLst>
          </p:cNvPr>
          <p:cNvCxnSpPr>
            <a:cxnSpLocks/>
          </p:cNvCxnSpPr>
          <p:nvPr/>
        </p:nvCxnSpPr>
        <p:spPr bwMode="auto">
          <a:xfrm flipH="1">
            <a:off x="2021868" y="1124744"/>
            <a:ext cx="72008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74331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D32E18A-EABF-47FE-8859-C045D1B81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2B7F801-082D-450D-AD5A-C292C158D485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F19C184-41EE-4074-B957-B8A06DCBE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10331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30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99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Scenario #1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0               Minimum Number of Trips =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3AA78533-03F7-4379-8C18-869F04084990}"/>
              </a:ext>
            </a:extLst>
          </p:cNvPr>
          <p:cNvSpPr txBox="1"/>
          <p:nvPr/>
        </p:nvSpPr>
        <p:spPr>
          <a:xfrm>
            <a:off x="2771800" y="476672"/>
            <a:ext cx="3096344" cy="461665"/>
          </a:xfrm>
          <a:prstGeom prst="rect">
            <a:avLst/>
          </a:prstGeom>
          <a:solidFill>
            <a:srgbClr val="CCECFF">
              <a:alpha val="40000"/>
            </a:srgb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latin typeface="+mj-ea"/>
                <a:ea typeface="+mj-ea"/>
              </a:rPr>
              <a:t>有</a:t>
            </a:r>
            <a:r>
              <a:rPr lang="en-US" altLang="zh-TW" dirty="0">
                <a:latin typeface="+mj-ea"/>
                <a:ea typeface="+mj-ea"/>
              </a:rPr>
              <a:t>7</a:t>
            </a:r>
            <a:r>
              <a:rPr lang="zh-TW" altLang="en-US" dirty="0">
                <a:latin typeface="+mj-ea"/>
                <a:ea typeface="+mj-ea"/>
              </a:rPr>
              <a:t>個地方，有</a:t>
            </a:r>
            <a:r>
              <a:rPr lang="en-US" altLang="zh-TW" dirty="0">
                <a:latin typeface="+mj-ea"/>
                <a:ea typeface="+mj-ea"/>
              </a:rPr>
              <a:t>10</a:t>
            </a:r>
            <a:r>
              <a:rPr lang="zh-TW" altLang="en-US" dirty="0">
                <a:latin typeface="+mj-ea"/>
                <a:ea typeface="+mj-ea"/>
              </a:rPr>
              <a:t>條路</a:t>
            </a:r>
          </a:p>
        </p:txBody>
      </p:sp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02630477-69DE-4E97-8C84-5CEDE6B878D4}"/>
              </a:ext>
            </a:extLst>
          </p:cNvPr>
          <p:cNvCxnSpPr>
            <a:cxnSpLocks/>
          </p:cNvCxnSpPr>
          <p:nvPr/>
        </p:nvCxnSpPr>
        <p:spPr bwMode="auto">
          <a:xfrm flipH="1">
            <a:off x="1714564" y="695130"/>
            <a:ext cx="105723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" name="矩形 1">
            <a:extLst>
              <a:ext uri="{FF2B5EF4-FFF2-40B4-BE49-F238E27FC236}">
                <a16:creationId xmlns:a16="http://schemas.microsoft.com/office/drawing/2014/main" id="{7521B9BB-92D5-4FEA-847E-4801F7BF5116}"/>
              </a:ext>
            </a:extLst>
          </p:cNvPr>
          <p:cNvSpPr/>
          <p:nvPr/>
        </p:nvSpPr>
        <p:spPr bwMode="auto">
          <a:xfrm>
            <a:off x="827584" y="4941168"/>
            <a:ext cx="1057236" cy="36003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B511BD5-36D8-4A6E-8B24-9AE54462CC7B}"/>
              </a:ext>
            </a:extLst>
          </p:cNvPr>
          <p:cNvSpPr txBox="1"/>
          <p:nvPr/>
        </p:nvSpPr>
        <p:spPr>
          <a:xfrm>
            <a:off x="2675466" y="4427944"/>
            <a:ext cx="4920870" cy="461665"/>
          </a:xfrm>
          <a:prstGeom prst="rect">
            <a:avLst/>
          </a:prstGeom>
          <a:solidFill>
            <a:srgbClr val="CCECFF">
              <a:alpha val="40000"/>
            </a:srgb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latin typeface="+mj-ea"/>
                <a:ea typeface="+mj-ea"/>
              </a:rPr>
              <a:t>要帶</a:t>
            </a:r>
            <a:r>
              <a:rPr lang="en-US" altLang="zh-TW" dirty="0">
                <a:latin typeface="+mj-ea"/>
                <a:ea typeface="+mj-ea"/>
              </a:rPr>
              <a:t>99</a:t>
            </a:r>
            <a:r>
              <a:rPr lang="zh-TW" altLang="en-US" dirty="0">
                <a:latin typeface="+mj-ea"/>
                <a:ea typeface="+mj-ea"/>
              </a:rPr>
              <a:t>位遊客從第</a:t>
            </a:r>
            <a:r>
              <a:rPr lang="en-US" altLang="zh-TW" dirty="0">
                <a:latin typeface="+mj-ea"/>
                <a:ea typeface="+mj-ea"/>
              </a:rPr>
              <a:t>1</a:t>
            </a:r>
            <a:r>
              <a:rPr lang="zh-TW" altLang="en-US" dirty="0">
                <a:latin typeface="+mj-ea"/>
                <a:ea typeface="+mj-ea"/>
              </a:rPr>
              <a:t>個點到第</a:t>
            </a:r>
            <a:r>
              <a:rPr lang="en-US" altLang="zh-TW" dirty="0">
                <a:latin typeface="+mj-ea"/>
                <a:ea typeface="+mj-ea"/>
              </a:rPr>
              <a:t>7</a:t>
            </a:r>
            <a:r>
              <a:rPr lang="zh-TW" altLang="en-US" dirty="0">
                <a:latin typeface="+mj-ea"/>
                <a:ea typeface="+mj-ea"/>
              </a:rPr>
              <a:t>個點</a:t>
            </a:r>
            <a:endParaRPr lang="en-US" altLang="zh-TW" dirty="0">
              <a:latin typeface="+mj-ea"/>
              <a:ea typeface="+mj-ea"/>
            </a:endParaRP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0A775F8B-7EDA-4FE0-A16A-049D277609CC}"/>
              </a:ext>
            </a:extLst>
          </p:cNvPr>
          <p:cNvCxnSpPr>
            <a:cxnSpLocks/>
          </p:cNvCxnSpPr>
          <p:nvPr/>
        </p:nvCxnSpPr>
        <p:spPr bwMode="auto">
          <a:xfrm flipH="1">
            <a:off x="1912709" y="4646402"/>
            <a:ext cx="762758" cy="26908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1" name="左大括弧 10">
            <a:extLst>
              <a:ext uri="{FF2B5EF4-FFF2-40B4-BE49-F238E27FC236}">
                <a16:creationId xmlns:a16="http://schemas.microsoft.com/office/drawing/2014/main" id="{404C5764-D69B-4ECF-B937-CDD7A85B9961}"/>
              </a:ext>
            </a:extLst>
          </p:cNvPr>
          <p:cNvSpPr/>
          <p:nvPr/>
        </p:nvSpPr>
        <p:spPr bwMode="auto">
          <a:xfrm>
            <a:off x="395536" y="1082353"/>
            <a:ext cx="432048" cy="3786807"/>
          </a:xfrm>
          <a:prstGeom prst="leftBrace">
            <a:avLst/>
          </a:prstGeom>
          <a:noFill/>
          <a:ln w="952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BD4197A2-8BC1-4F47-8482-19BB84C7173A}"/>
              </a:ext>
            </a:extLst>
          </p:cNvPr>
          <p:cNvSpPr txBox="1"/>
          <p:nvPr/>
        </p:nvSpPr>
        <p:spPr>
          <a:xfrm>
            <a:off x="2741948" y="1045149"/>
            <a:ext cx="5256584" cy="461665"/>
          </a:xfrm>
          <a:prstGeom prst="rect">
            <a:avLst/>
          </a:prstGeom>
          <a:solidFill>
            <a:srgbClr val="CCECFF">
              <a:alpha val="40000"/>
            </a:srgbClr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latin typeface="+mj-ea"/>
                <a:ea typeface="+mj-ea"/>
              </a:rPr>
              <a:t>1</a:t>
            </a:r>
            <a:r>
              <a:rPr lang="zh-TW" altLang="en-US" dirty="0">
                <a:latin typeface="+mj-ea"/>
                <a:ea typeface="+mj-ea"/>
              </a:rPr>
              <a:t>到</a:t>
            </a:r>
            <a:r>
              <a:rPr lang="en-US" altLang="zh-TW" dirty="0">
                <a:latin typeface="+mj-ea"/>
                <a:ea typeface="+mj-ea"/>
              </a:rPr>
              <a:t>2</a:t>
            </a:r>
            <a:r>
              <a:rPr lang="zh-TW" altLang="en-US" dirty="0">
                <a:latin typeface="+mj-ea"/>
                <a:ea typeface="+mj-ea"/>
              </a:rPr>
              <a:t>之間一次最多只能讓</a:t>
            </a:r>
            <a:r>
              <a:rPr lang="en-US" altLang="zh-TW" dirty="0">
                <a:latin typeface="+mj-ea"/>
                <a:ea typeface="+mj-ea"/>
              </a:rPr>
              <a:t>30</a:t>
            </a:r>
            <a:r>
              <a:rPr lang="zh-TW" altLang="en-US" dirty="0">
                <a:latin typeface="+mj-ea"/>
                <a:ea typeface="+mj-ea"/>
              </a:rPr>
              <a:t>個人通過</a:t>
            </a:r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FB87B322-2722-48A5-BEAB-CC48D9F78D95}"/>
              </a:ext>
            </a:extLst>
          </p:cNvPr>
          <p:cNvCxnSpPr>
            <a:cxnSpLocks/>
          </p:cNvCxnSpPr>
          <p:nvPr/>
        </p:nvCxnSpPr>
        <p:spPr bwMode="auto">
          <a:xfrm flipH="1">
            <a:off x="2021868" y="1124744"/>
            <a:ext cx="72008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1959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D32E18A-EABF-47FE-8859-C045D1B81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2B7F801-082D-450D-AD5A-C292C158D485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F19C184-41EE-4074-B957-B8A06DCBE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10331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30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99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Scenario #1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0               Minimum Number of Trips =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5032531A-D9E0-422C-AF83-9E0516F68A23}"/>
              </a:ext>
            </a:extLst>
          </p:cNvPr>
          <p:cNvSpPr/>
          <p:nvPr/>
        </p:nvSpPr>
        <p:spPr bwMode="auto">
          <a:xfrm>
            <a:off x="6300192" y="321442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342CAA11-F55A-438E-8EDB-A45E47443575}"/>
              </a:ext>
            </a:extLst>
          </p:cNvPr>
          <p:cNvSpPr/>
          <p:nvPr/>
        </p:nvSpPr>
        <p:spPr bwMode="auto">
          <a:xfrm>
            <a:off x="3714056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EA167264-F975-4138-8E1B-6E744976CF4D}"/>
              </a:ext>
            </a:extLst>
          </p:cNvPr>
          <p:cNvSpPr/>
          <p:nvPr/>
        </p:nvSpPr>
        <p:spPr bwMode="auto">
          <a:xfrm>
            <a:off x="3714056" y="319068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3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2ED4E76-674E-4AD3-868A-B226D9B6FF2C}"/>
              </a:ext>
            </a:extLst>
          </p:cNvPr>
          <p:cNvSpPr/>
          <p:nvPr/>
        </p:nvSpPr>
        <p:spPr bwMode="auto">
          <a:xfrm>
            <a:off x="4762364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4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29F7F9A4-BA94-41EB-B20E-6A62A329ED61}"/>
              </a:ext>
            </a:extLst>
          </p:cNvPr>
          <p:cNvSpPr/>
          <p:nvPr/>
        </p:nvSpPr>
        <p:spPr bwMode="auto">
          <a:xfrm>
            <a:off x="6300192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5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301E9A71-0A38-43C9-A396-34F81E5C1469}"/>
              </a:ext>
            </a:extLst>
          </p:cNvPr>
          <p:cNvSpPr/>
          <p:nvPr/>
        </p:nvSpPr>
        <p:spPr bwMode="auto">
          <a:xfrm>
            <a:off x="7524328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7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E0D96385-85AB-48A6-9E78-2FBEAC42F98E}"/>
              </a:ext>
            </a:extLst>
          </p:cNvPr>
          <p:cNvSpPr/>
          <p:nvPr/>
        </p:nvSpPr>
        <p:spPr bwMode="auto">
          <a:xfrm>
            <a:off x="2492152" y="2069232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A4FB866-DBD6-423D-BEE9-13C4E8FD4B83}"/>
              </a:ext>
            </a:extLst>
          </p:cNvPr>
          <p:cNvCxnSpPr>
            <a:stCxn id="19" idx="7"/>
            <a:endCxn id="14" idx="3"/>
          </p:cNvCxnSpPr>
          <p:nvPr/>
        </p:nvCxnSpPr>
        <p:spPr bwMode="auto">
          <a:xfrm flipV="1">
            <a:off x="3106779" y="1379331"/>
            <a:ext cx="712730" cy="7953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251D68B5-BF2B-47EE-AF52-647D6F2C6FC7}"/>
              </a:ext>
            </a:extLst>
          </p:cNvPr>
          <p:cNvCxnSpPr>
            <a:cxnSpLocks/>
            <a:stCxn id="19" idx="5"/>
            <a:endCxn id="15" idx="1"/>
          </p:cNvCxnSpPr>
          <p:nvPr/>
        </p:nvCxnSpPr>
        <p:spPr bwMode="auto">
          <a:xfrm>
            <a:off x="3106779" y="2683859"/>
            <a:ext cx="712730" cy="6122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A7461E9D-A254-4AB1-B181-B2E07A6F1A5E}"/>
              </a:ext>
            </a:extLst>
          </p:cNvPr>
          <p:cNvCxnSpPr>
            <a:cxnSpLocks/>
            <a:stCxn id="19" idx="6"/>
            <a:endCxn id="16" idx="2"/>
          </p:cNvCxnSpPr>
          <p:nvPr/>
        </p:nvCxnSpPr>
        <p:spPr bwMode="auto">
          <a:xfrm>
            <a:off x="3212232" y="2429272"/>
            <a:ext cx="1550132" cy="36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5D654B37-91FC-45E0-8C0E-672F04C7D93C}"/>
              </a:ext>
            </a:extLst>
          </p:cNvPr>
          <p:cNvCxnSpPr>
            <a:cxnSpLocks/>
            <a:stCxn id="14" idx="6"/>
            <a:endCxn id="17" idx="2"/>
          </p:cNvCxnSpPr>
          <p:nvPr/>
        </p:nvCxnSpPr>
        <p:spPr bwMode="auto">
          <a:xfrm>
            <a:off x="4434136" y="1124744"/>
            <a:ext cx="1866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437F2F5D-9962-467D-9317-7D001E4527ED}"/>
              </a:ext>
            </a:extLst>
          </p:cNvPr>
          <p:cNvCxnSpPr>
            <a:cxnSpLocks/>
            <a:stCxn id="15" idx="6"/>
            <a:endCxn id="3" idx="2"/>
          </p:cNvCxnSpPr>
          <p:nvPr/>
        </p:nvCxnSpPr>
        <p:spPr bwMode="auto">
          <a:xfrm>
            <a:off x="4434136" y="3550724"/>
            <a:ext cx="1866056" cy="237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F8B4370B-7F7A-4082-9C0C-30250DB79958}"/>
              </a:ext>
            </a:extLst>
          </p:cNvPr>
          <p:cNvCxnSpPr>
            <a:cxnSpLocks/>
            <a:stCxn id="16" idx="6"/>
            <a:endCxn id="18" idx="2"/>
          </p:cNvCxnSpPr>
          <p:nvPr/>
        </p:nvCxnSpPr>
        <p:spPr bwMode="auto">
          <a:xfrm>
            <a:off x="5482444" y="2432898"/>
            <a:ext cx="20418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92B57DB6-B3AD-48A0-8925-D1665A92F442}"/>
              </a:ext>
            </a:extLst>
          </p:cNvPr>
          <p:cNvCxnSpPr>
            <a:cxnSpLocks/>
            <a:stCxn id="17" idx="5"/>
            <a:endCxn id="18" idx="1"/>
          </p:cNvCxnSpPr>
          <p:nvPr/>
        </p:nvCxnSpPr>
        <p:spPr bwMode="auto">
          <a:xfrm>
            <a:off x="6914819" y="1379331"/>
            <a:ext cx="714962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602329DB-B9A8-47B2-87B7-7AFDC97D6FD8}"/>
              </a:ext>
            </a:extLst>
          </p:cNvPr>
          <p:cNvCxnSpPr>
            <a:cxnSpLocks/>
            <a:stCxn id="3" idx="7"/>
            <a:endCxn id="18" idx="3"/>
          </p:cNvCxnSpPr>
          <p:nvPr/>
        </p:nvCxnSpPr>
        <p:spPr bwMode="auto">
          <a:xfrm flipV="1">
            <a:off x="6914819" y="2687485"/>
            <a:ext cx="714962" cy="632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4F589B89-664B-4BA8-9B59-0733B49C9C34}"/>
              </a:ext>
            </a:extLst>
          </p:cNvPr>
          <p:cNvCxnSpPr>
            <a:cxnSpLocks/>
            <a:stCxn id="14" idx="5"/>
            <a:endCxn id="16" idx="1"/>
          </p:cNvCxnSpPr>
          <p:nvPr/>
        </p:nvCxnSpPr>
        <p:spPr bwMode="auto">
          <a:xfrm>
            <a:off x="4328683" y="1379331"/>
            <a:ext cx="539134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7F20BE30-7431-4EF5-8D34-86E0280ADF85}"/>
              </a:ext>
            </a:extLst>
          </p:cNvPr>
          <p:cNvCxnSpPr>
            <a:cxnSpLocks/>
            <a:stCxn id="15" idx="7"/>
            <a:endCxn id="16" idx="3"/>
          </p:cNvCxnSpPr>
          <p:nvPr/>
        </p:nvCxnSpPr>
        <p:spPr bwMode="auto">
          <a:xfrm flipV="1">
            <a:off x="4328683" y="2687485"/>
            <a:ext cx="539134" cy="6086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AC086D8C-453F-4EA7-A465-78B6670AC503}"/>
              </a:ext>
            </a:extLst>
          </p:cNvPr>
          <p:cNvSpPr txBox="1"/>
          <p:nvPr/>
        </p:nvSpPr>
        <p:spPr>
          <a:xfrm>
            <a:off x="3019726" y="1286805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13A56429-A123-4C26-BF77-9ABEF9F3BE8B}"/>
              </a:ext>
            </a:extLst>
          </p:cNvPr>
          <p:cNvSpPr txBox="1"/>
          <p:nvPr/>
        </p:nvSpPr>
        <p:spPr>
          <a:xfrm>
            <a:off x="2901807" y="310019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15</a:t>
            </a:r>
            <a:endParaRPr lang="zh-TW" altLang="en-US" dirty="0"/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193D7114-4AFD-4C53-98C5-28C0ECC3ABC5}"/>
              </a:ext>
            </a:extLst>
          </p:cNvPr>
          <p:cNvSpPr txBox="1"/>
          <p:nvPr/>
        </p:nvSpPr>
        <p:spPr>
          <a:xfrm>
            <a:off x="3690565" y="201565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10</a:t>
            </a:r>
            <a:endParaRPr lang="zh-TW" altLang="en-US" dirty="0"/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9B94BCB3-DA0E-4846-B985-32E56E3ACCAD}"/>
              </a:ext>
            </a:extLst>
          </p:cNvPr>
          <p:cNvSpPr txBox="1"/>
          <p:nvPr/>
        </p:nvSpPr>
        <p:spPr>
          <a:xfrm>
            <a:off x="4538058" y="136796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25</a:t>
            </a:r>
            <a:endParaRPr lang="zh-TW" altLang="en-US" dirty="0"/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B3E09BFB-AB1B-4D4E-B078-0B36641617BE}"/>
              </a:ext>
            </a:extLst>
          </p:cNvPr>
          <p:cNvSpPr txBox="1"/>
          <p:nvPr/>
        </p:nvSpPr>
        <p:spPr>
          <a:xfrm>
            <a:off x="5109505" y="683847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60</a:t>
            </a:r>
            <a:endParaRPr lang="zh-TW" altLang="en-US" dirty="0"/>
          </a:p>
        </p:txBody>
      </p: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2E988452-7D1F-40E8-A6C6-9A4364A1A79B}"/>
              </a:ext>
            </a:extLst>
          </p:cNvPr>
          <p:cNvSpPr txBox="1"/>
          <p:nvPr/>
        </p:nvSpPr>
        <p:spPr>
          <a:xfrm>
            <a:off x="4601107" y="2849151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40</a:t>
            </a:r>
            <a:endParaRPr lang="zh-TW" altLang="en-US" dirty="0"/>
          </a:p>
        </p:txBody>
      </p:sp>
      <p:sp>
        <p:nvSpPr>
          <p:cNvPr id="57" name="文字方塊 56">
            <a:extLst>
              <a:ext uri="{FF2B5EF4-FFF2-40B4-BE49-F238E27FC236}">
                <a16:creationId xmlns:a16="http://schemas.microsoft.com/office/drawing/2014/main" id="{4FE19B9C-4463-4E0B-BB17-C8824B4E6D57}"/>
              </a:ext>
            </a:extLst>
          </p:cNvPr>
          <p:cNvSpPr txBox="1"/>
          <p:nvPr/>
        </p:nvSpPr>
        <p:spPr>
          <a:xfrm>
            <a:off x="5177590" y="3510218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58" name="文字方塊 57">
            <a:extLst>
              <a:ext uri="{FF2B5EF4-FFF2-40B4-BE49-F238E27FC236}">
                <a16:creationId xmlns:a16="http://schemas.microsoft.com/office/drawing/2014/main" id="{78DA2E1B-BF10-4395-A43F-280B9AEDC59B}"/>
              </a:ext>
            </a:extLst>
          </p:cNvPr>
          <p:cNvSpPr txBox="1"/>
          <p:nvPr/>
        </p:nvSpPr>
        <p:spPr>
          <a:xfrm>
            <a:off x="6221655" y="2011723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35</a:t>
            </a:r>
            <a:endParaRPr lang="zh-TW" altLang="en-US" dirty="0"/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1E77242A-D098-4FCD-AD76-4C4B393CBCEF}"/>
              </a:ext>
            </a:extLst>
          </p:cNvPr>
          <p:cNvSpPr txBox="1"/>
          <p:nvPr/>
        </p:nvSpPr>
        <p:spPr>
          <a:xfrm>
            <a:off x="7192139" y="133884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3600020C-A7EA-4CDF-9F19-807E5263F04A}"/>
              </a:ext>
            </a:extLst>
          </p:cNvPr>
          <p:cNvSpPr txBox="1"/>
          <p:nvPr/>
        </p:nvSpPr>
        <p:spPr>
          <a:xfrm>
            <a:off x="7222383" y="2939190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39325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D32E18A-EABF-47FE-8859-C045D1B81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2B7F801-082D-450D-AD5A-C292C158D485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F19C184-41EE-4074-B957-B8A06DCBE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10331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30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99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Scenario #1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0               Minimum Number of Trips =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5032531A-D9E0-422C-AF83-9E0516F68A23}"/>
              </a:ext>
            </a:extLst>
          </p:cNvPr>
          <p:cNvSpPr/>
          <p:nvPr/>
        </p:nvSpPr>
        <p:spPr bwMode="auto">
          <a:xfrm>
            <a:off x="6300192" y="321442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342CAA11-F55A-438E-8EDB-A45E47443575}"/>
              </a:ext>
            </a:extLst>
          </p:cNvPr>
          <p:cNvSpPr/>
          <p:nvPr/>
        </p:nvSpPr>
        <p:spPr bwMode="auto">
          <a:xfrm>
            <a:off x="3714056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EA167264-F975-4138-8E1B-6E744976CF4D}"/>
              </a:ext>
            </a:extLst>
          </p:cNvPr>
          <p:cNvSpPr/>
          <p:nvPr/>
        </p:nvSpPr>
        <p:spPr bwMode="auto">
          <a:xfrm>
            <a:off x="3714056" y="319068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3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2ED4E76-674E-4AD3-868A-B226D9B6FF2C}"/>
              </a:ext>
            </a:extLst>
          </p:cNvPr>
          <p:cNvSpPr/>
          <p:nvPr/>
        </p:nvSpPr>
        <p:spPr bwMode="auto">
          <a:xfrm>
            <a:off x="4762364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4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29F7F9A4-BA94-41EB-B20E-6A62A329ED61}"/>
              </a:ext>
            </a:extLst>
          </p:cNvPr>
          <p:cNvSpPr/>
          <p:nvPr/>
        </p:nvSpPr>
        <p:spPr bwMode="auto">
          <a:xfrm>
            <a:off x="6300192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5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301E9A71-0A38-43C9-A396-34F81E5C1469}"/>
              </a:ext>
            </a:extLst>
          </p:cNvPr>
          <p:cNvSpPr/>
          <p:nvPr/>
        </p:nvSpPr>
        <p:spPr bwMode="auto">
          <a:xfrm>
            <a:off x="7524328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7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E0D96385-85AB-48A6-9E78-2FBEAC42F98E}"/>
              </a:ext>
            </a:extLst>
          </p:cNvPr>
          <p:cNvSpPr/>
          <p:nvPr/>
        </p:nvSpPr>
        <p:spPr bwMode="auto">
          <a:xfrm>
            <a:off x="2492152" y="2069232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A4FB866-DBD6-423D-BEE9-13C4E8FD4B83}"/>
              </a:ext>
            </a:extLst>
          </p:cNvPr>
          <p:cNvCxnSpPr>
            <a:stCxn id="19" idx="7"/>
            <a:endCxn id="14" idx="3"/>
          </p:cNvCxnSpPr>
          <p:nvPr/>
        </p:nvCxnSpPr>
        <p:spPr bwMode="auto">
          <a:xfrm flipV="1">
            <a:off x="3106779" y="1379331"/>
            <a:ext cx="712730" cy="7953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251D68B5-BF2B-47EE-AF52-647D6F2C6FC7}"/>
              </a:ext>
            </a:extLst>
          </p:cNvPr>
          <p:cNvCxnSpPr>
            <a:cxnSpLocks/>
            <a:stCxn id="19" idx="5"/>
            <a:endCxn id="15" idx="1"/>
          </p:cNvCxnSpPr>
          <p:nvPr/>
        </p:nvCxnSpPr>
        <p:spPr bwMode="auto">
          <a:xfrm>
            <a:off x="3106779" y="2683859"/>
            <a:ext cx="712730" cy="6122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A7461E9D-A254-4AB1-B181-B2E07A6F1A5E}"/>
              </a:ext>
            </a:extLst>
          </p:cNvPr>
          <p:cNvCxnSpPr>
            <a:cxnSpLocks/>
            <a:stCxn id="19" idx="6"/>
            <a:endCxn id="16" idx="2"/>
          </p:cNvCxnSpPr>
          <p:nvPr/>
        </p:nvCxnSpPr>
        <p:spPr bwMode="auto">
          <a:xfrm>
            <a:off x="3212232" y="2429272"/>
            <a:ext cx="1550132" cy="36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5D654B37-91FC-45E0-8C0E-672F04C7D93C}"/>
              </a:ext>
            </a:extLst>
          </p:cNvPr>
          <p:cNvCxnSpPr>
            <a:cxnSpLocks/>
            <a:stCxn id="14" idx="6"/>
            <a:endCxn id="17" idx="2"/>
          </p:cNvCxnSpPr>
          <p:nvPr/>
        </p:nvCxnSpPr>
        <p:spPr bwMode="auto">
          <a:xfrm>
            <a:off x="4434136" y="1124744"/>
            <a:ext cx="1866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437F2F5D-9962-467D-9317-7D001E4527ED}"/>
              </a:ext>
            </a:extLst>
          </p:cNvPr>
          <p:cNvCxnSpPr>
            <a:cxnSpLocks/>
            <a:stCxn id="15" idx="6"/>
            <a:endCxn id="3" idx="2"/>
          </p:cNvCxnSpPr>
          <p:nvPr/>
        </p:nvCxnSpPr>
        <p:spPr bwMode="auto">
          <a:xfrm>
            <a:off x="4434136" y="3550724"/>
            <a:ext cx="1866056" cy="237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F8B4370B-7F7A-4082-9C0C-30250DB79958}"/>
              </a:ext>
            </a:extLst>
          </p:cNvPr>
          <p:cNvCxnSpPr>
            <a:cxnSpLocks/>
            <a:stCxn id="16" idx="6"/>
            <a:endCxn id="18" idx="2"/>
          </p:cNvCxnSpPr>
          <p:nvPr/>
        </p:nvCxnSpPr>
        <p:spPr bwMode="auto">
          <a:xfrm>
            <a:off x="5482444" y="2432898"/>
            <a:ext cx="20418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92B57DB6-B3AD-48A0-8925-D1665A92F442}"/>
              </a:ext>
            </a:extLst>
          </p:cNvPr>
          <p:cNvCxnSpPr>
            <a:cxnSpLocks/>
            <a:stCxn id="17" idx="5"/>
            <a:endCxn id="18" idx="1"/>
          </p:cNvCxnSpPr>
          <p:nvPr/>
        </p:nvCxnSpPr>
        <p:spPr bwMode="auto">
          <a:xfrm>
            <a:off x="6914819" y="1379331"/>
            <a:ext cx="714962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602329DB-B9A8-47B2-87B7-7AFDC97D6FD8}"/>
              </a:ext>
            </a:extLst>
          </p:cNvPr>
          <p:cNvCxnSpPr>
            <a:cxnSpLocks/>
            <a:stCxn id="3" idx="7"/>
            <a:endCxn id="18" idx="3"/>
          </p:cNvCxnSpPr>
          <p:nvPr/>
        </p:nvCxnSpPr>
        <p:spPr bwMode="auto">
          <a:xfrm flipV="1">
            <a:off x="6914819" y="2687485"/>
            <a:ext cx="714962" cy="632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4F589B89-664B-4BA8-9B59-0733B49C9C34}"/>
              </a:ext>
            </a:extLst>
          </p:cNvPr>
          <p:cNvCxnSpPr>
            <a:cxnSpLocks/>
            <a:stCxn id="14" idx="5"/>
            <a:endCxn id="16" idx="1"/>
          </p:cNvCxnSpPr>
          <p:nvPr/>
        </p:nvCxnSpPr>
        <p:spPr bwMode="auto">
          <a:xfrm>
            <a:off x="4328683" y="1379331"/>
            <a:ext cx="539134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7F20BE30-7431-4EF5-8D34-86E0280ADF85}"/>
              </a:ext>
            </a:extLst>
          </p:cNvPr>
          <p:cNvCxnSpPr>
            <a:cxnSpLocks/>
            <a:stCxn id="15" idx="7"/>
            <a:endCxn id="16" idx="3"/>
          </p:cNvCxnSpPr>
          <p:nvPr/>
        </p:nvCxnSpPr>
        <p:spPr bwMode="auto">
          <a:xfrm flipV="1">
            <a:off x="4328683" y="2687485"/>
            <a:ext cx="539134" cy="6086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AC086D8C-453F-4EA7-A465-78B6670AC503}"/>
              </a:ext>
            </a:extLst>
          </p:cNvPr>
          <p:cNvSpPr txBox="1"/>
          <p:nvPr/>
        </p:nvSpPr>
        <p:spPr>
          <a:xfrm>
            <a:off x="3019726" y="1286805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13A56429-A123-4C26-BF77-9ABEF9F3BE8B}"/>
              </a:ext>
            </a:extLst>
          </p:cNvPr>
          <p:cNvSpPr txBox="1"/>
          <p:nvPr/>
        </p:nvSpPr>
        <p:spPr>
          <a:xfrm>
            <a:off x="2901807" y="310019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15</a:t>
            </a:r>
            <a:endParaRPr lang="zh-TW" altLang="en-US" dirty="0"/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193D7114-4AFD-4C53-98C5-28C0ECC3ABC5}"/>
              </a:ext>
            </a:extLst>
          </p:cNvPr>
          <p:cNvSpPr txBox="1"/>
          <p:nvPr/>
        </p:nvSpPr>
        <p:spPr>
          <a:xfrm>
            <a:off x="3690565" y="201565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10</a:t>
            </a:r>
            <a:endParaRPr lang="zh-TW" altLang="en-US" dirty="0"/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9B94BCB3-DA0E-4846-B985-32E56E3ACCAD}"/>
              </a:ext>
            </a:extLst>
          </p:cNvPr>
          <p:cNvSpPr txBox="1"/>
          <p:nvPr/>
        </p:nvSpPr>
        <p:spPr>
          <a:xfrm>
            <a:off x="4538058" y="136796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25</a:t>
            </a:r>
            <a:endParaRPr lang="zh-TW" altLang="en-US" dirty="0"/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B3E09BFB-AB1B-4D4E-B078-0B36641617BE}"/>
              </a:ext>
            </a:extLst>
          </p:cNvPr>
          <p:cNvSpPr txBox="1"/>
          <p:nvPr/>
        </p:nvSpPr>
        <p:spPr>
          <a:xfrm>
            <a:off x="5109505" y="683847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60</a:t>
            </a:r>
            <a:endParaRPr lang="zh-TW" altLang="en-US" dirty="0"/>
          </a:p>
        </p:txBody>
      </p: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2E988452-7D1F-40E8-A6C6-9A4364A1A79B}"/>
              </a:ext>
            </a:extLst>
          </p:cNvPr>
          <p:cNvSpPr txBox="1"/>
          <p:nvPr/>
        </p:nvSpPr>
        <p:spPr>
          <a:xfrm>
            <a:off x="4601107" y="2849151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40</a:t>
            </a:r>
            <a:endParaRPr lang="zh-TW" altLang="en-US" dirty="0"/>
          </a:p>
        </p:txBody>
      </p:sp>
      <p:sp>
        <p:nvSpPr>
          <p:cNvPr id="57" name="文字方塊 56">
            <a:extLst>
              <a:ext uri="{FF2B5EF4-FFF2-40B4-BE49-F238E27FC236}">
                <a16:creationId xmlns:a16="http://schemas.microsoft.com/office/drawing/2014/main" id="{4FE19B9C-4463-4E0B-BB17-C8824B4E6D57}"/>
              </a:ext>
            </a:extLst>
          </p:cNvPr>
          <p:cNvSpPr txBox="1"/>
          <p:nvPr/>
        </p:nvSpPr>
        <p:spPr>
          <a:xfrm>
            <a:off x="5177590" y="3510218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58" name="文字方塊 57">
            <a:extLst>
              <a:ext uri="{FF2B5EF4-FFF2-40B4-BE49-F238E27FC236}">
                <a16:creationId xmlns:a16="http://schemas.microsoft.com/office/drawing/2014/main" id="{78DA2E1B-BF10-4395-A43F-280B9AEDC59B}"/>
              </a:ext>
            </a:extLst>
          </p:cNvPr>
          <p:cNvSpPr txBox="1"/>
          <p:nvPr/>
        </p:nvSpPr>
        <p:spPr>
          <a:xfrm>
            <a:off x="6221655" y="2011723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35</a:t>
            </a:r>
            <a:endParaRPr lang="zh-TW" altLang="en-US" dirty="0"/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1E77242A-D098-4FCD-AD76-4C4B393CBCEF}"/>
              </a:ext>
            </a:extLst>
          </p:cNvPr>
          <p:cNvSpPr txBox="1"/>
          <p:nvPr/>
        </p:nvSpPr>
        <p:spPr>
          <a:xfrm>
            <a:off x="7192139" y="133884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3600020C-A7EA-4CDF-9F19-807E5263F04A}"/>
              </a:ext>
            </a:extLst>
          </p:cNvPr>
          <p:cNvSpPr txBox="1"/>
          <p:nvPr/>
        </p:nvSpPr>
        <p:spPr>
          <a:xfrm>
            <a:off x="7222383" y="2939190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9E838687-7006-4DC4-8C9B-FC5CDD8777D1}"/>
              </a:ext>
            </a:extLst>
          </p:cNvPr>
          <p:cNvGrpSpPr/>
          <p:nvPr/>
        </p:nvGrpSpPr>
        <p:grpSpPr>
          <a:xfrm>
            <a:off x="1954195" y="873885"/>
            <a:ext cx="723408" cy="1137838"/>
            <a:chOff x="7341207" y="5038483"/>
            <a:chExt cx="723408" cy="1137839"/>
          </a:xfrm>
        </p:grpSpPr>
        <p:sp>
          <p:nvSpPr>
            <p:cNvPr id="4" name="流程圖: 延遲 3">
              <a:extLst>
                <a:ext uri="{FF2B5EF4-FFF2-40B4-BE49-F238E27FC236}">
                  <a16:creationId xmlns:a16="http://schemas.microsoft.com/office/drawing/2014/main" id="{88C97AF1-F7D7-47C4-9FEC-797C0D9B6CED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" name="橢圓 1">
              <a:extLst>
                <a:ext uri="{FF2B5EF4-FFF2-40B4-BE49-F238E27FC236}">
                  <a16:creationId xmlns:a16="http://schemas.microsoft.com/office/drawing/2014/main" id="{2AB3F089-CE39-43A8-A440-D86AEF078B0C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D807A946-9B95-464E-8255-17F60FEB9C81}"/>
                </a:ext>
              </a:extLst>
            </p:cNvPr>
            <p:cNvSpPr txBox="1"/>
            <p:nvPr/>
          </p:nvSpPr>
          <p:spPr>
            <a:xfrm>
              <a:off x="7457582" y="5692766"/>
              <a:ext cx="572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solidFill>
                    <a:schemeClr val="bg1"/>
                  </a:solidFill>
                </a:rPr>
                <a:t>99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F95AD3C6-184B-43E5-B0D4-6ED06C96FE12}"/>
              </a:ext>
            </a:extLst>
          </p:cNvPr>
          <p:cNvGrpSpPr/>
          <p:nvPr/>
        </p:nvGrpSpPr>
        <p:grpSpPr>
          <a:xfrm>
            <a:off x="1994236" y="2601103"/>
            <a:ext cx="723408" cy="1137838"/>
            <a:chOff x="7341207" y="5038483"/>
            <a:chExt cx="723408" cy="1137839"/>
          </a:xfrm>
          <a:solidFill>
            <a:schemeClr val="bg2">
              <a:lumMod val="25000"/>
              <a:lumOff val="75000"/>
            </a:schemeClr>
          </a:solidFill>
        </p:grpSpPr>
        <p:sp>
          <p:nvSpPr>
            <p:cNvPr id="37" name="流程圖: 延遲 36">
              <a:extLst>
                <a:ext uri="{FF2B5EF4-FFF2-40B4-BE49-F238E27FC236}">
                  <a16:creationId xmlns:a16="http://schemas.microsoft.com/office/drawing/2014/main" id="{C32DB554-4FDB-44C5-B907-C5273318F74E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8" name="橢圓 37">
              <a:extLst>
                <a:ext uri="{FF2B5EF4-FFF2-40B4-BE49-F238E27FC236}">
                  <a16:creationId xmlns:a16="http://schemas.microsoft.com/office/drawing/2014/main" id="{80AAF192-58DD-4102-A17B-0C1CC61AEA47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sp>
        <p:nvSpPr>
          <p:cNvPr id="8" name="文字方塊 7">
            <a:extLst>
              <a:ext uri="{FF2B5EF4-FFF2-40B4-BE49-F238E27FC236}">
                <a16:creationId xmlns:a16="http://schemas.microsoft.com/office/drawing/2014/main" id="{3181D76C-8B8E-4BC3-B8C4-3DA61A30ED5E}"/>
              </a:ext>
            </a:extLst>
          </p:cNvPr>
          <p:cNvSpPr txBox="1"/>
          <p:nvPr/>
        </p:nvSpPr>
        <p:spPr>
          <a:xfrm>
            <a:off x="6167846" y="4295734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Count = 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10711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D32E18A-EABF-47FE-8859-C045D1B81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2B7F801-082D-450D-AD5A-C292C158D485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7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F19C184-41EE-4074-B957-B8A06DCBE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10331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30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99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Scenario #1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0               Minimum Number of Trips =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5032531A-D9E0-422C-AF83-9E0516F68A23}"/>
              </a:ext>
            </a:extLst>
          </p:cNvPr>
          <p:cNvSpPr/>
          <p:nvPr/>
        </p:nvSpPr>
        <p:spPr bwMode="auto">
          <a:xfrm>
            <a:off x="6300192" y="321442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342CAA11-F55A-438E-8EDB-A45E47443575}"/>
              </a:ext>
            </a:extLst>
          </p:cNvPr>
          <p:cNvSpPr/>
          <p:nvPr/>
        </p:nvSpPr>
        <p:spPr bwMode="auto">
          <a:xfrm>
            <a:off x="3714056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EA167264-F975-4138-8E1B-6E744976CF4D}"/>
              </a:ext>
            </a:extLst>
          </p:cNvPr>
          <p:cNvSpPr/>
          <p:nvPr/>
        </p:nvSpPr>
        <p:spPr bwMode="auto">
          <a:xfrm>
            <a:off x="3714056" y="319068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3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2ED4E76-674E-4AD3-868A-B226D9B6FF2C}"/>
              </a:ext>
            </a:extLst>
          </p:cNvPr>
          <p:cNvSpPr/>
          <p:nvPr/>
        </p:nvSpPr>
        <p:spPr bwMode="auto">
          <a:xfrm>
            <a:off x="4762364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4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29F7F9A4-BA94-41EB-B20E-6A62A329ED61}"/>
              </a:ext>
            </a:extLst>
          </p:cNvPr>
          <p:cNvSpPr/>
          <p:nvPr/>
        </p:nvSpPr>
        <p:spPr bwMode="auto">
          <a:xfrm>
            <a:off x="6300192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5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301E9A71-0A38-43C9-A396-34F81E5C1469}"/>
              </a:ext>
            </a:extLst>
          </p:cNvPr>
          <p:cNvSpPr/>
          <p:nvPr/>
        </p:nvSpPr>
        <p:spPr bwMode="auto">
          <a:xfrm>
            <a:off x="7524328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7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E0D96385-85AB-48A6-9E78-2FBEAC42F98E}"/>
              </a:ext>
            </a:extLst>
          </p:cNvPr>
          <p:cNvSpPr/>
          <p:nvPr/>
        </p:nvSpPr>
        <p:spPr bwMode="auto">
          <a:xfrm>
            <a:off x="2492152" y="2069232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A4FB866-DBD6-423D-BEE9-13C4E8FD4B83}"/>
              </a:ext>
            </a:extLst>
          </p:cNvPr>
          <p:cNvCxnSpPr>
            <a:stCxn id="19" idx="7"/>
            <a:endCxn id="14" idx="3"/>
          </p:cNvCxnSpPr>
          <p:nvPr/>
        </p:nvCxnSpPr>
        <p:spPr bwMode="auto">
          <a:xfrm flipV="1">
            <a:off x="3106779" y="1379331"/>
            <a:ext cx="712730" cy="7953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251D68B5-BF2B-47EE-AF52-647D6F2C6FC7}"/>
              </a:ext>
            </a:extLst>
          </p:cNvPr>
          <p:cNvCxnSpPr>
            <a:cxnSpLocks/>
            <a:stCxn id="19" idx="5"/>
            <a:endCxn id="15" idx="1"/>
          </p:cNvCxnSpPr>
          <p:nvPr/>
        </p:nvCxnSpPr>
        <p:spPr bwMode="auto">
          <a:xfrm>
            <a:off x="3106779" y="2683859"/>
            <a:ext cx="712730" cy="6122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A7461E9D-A254-4AB1-B181-B2E07A6F1A5E}"/>
              </a:ext>
            </a:extLst>
          </p:cNvPr>
          <p:cNvCxnSpPr>
            <a:cxnSpLocks/>
            <a:stCxn id="19" idx="6"/>
            <a:endCxn id="16" idx="2"/>
          </p:cNvCxnSpPr>
          <p:nvPr/>
        </p:nvCxnSpPr>
        <p:spPr bwMode="auto">
          <a:xfrm>
            <a:off x="3212232" y="2429272"/>
            <a:ext cx="1550132" cy="36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5D654B37-91FC-45E0-8C0E-672F04C7D93C}"/>
              </a:ext>
            </a:extLst>
          </p:cNvPr>
          <p:cNvCxnSpPr>
            <a:cxnSpLocks/>
            <a:stCxn id="14" idx="6"/>
            <a:endCxn id="17" idx="2"/>
          </p:cNvCxnSpPr>
          <p:nvPr/>
        </p:nvCxnSpPr>
        <p:spPr bwMode="auto">
          <a:xfrm>
            <a:off x="4434136" y="1124744"/>
            <a:ext cx="1866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437F2F5D-9962-467D-9317-7D001E4527ED}"/>
              </a:ext>
            </a:extLst>
          </p:cNvPr>
          <p:cNvCxnSpPr>
            <a:cxnSpLocks/>
            <a:stCxn id="15" idx="6"/>
            <a:endCxn id="3" idx="2"/>
          </p:cNvCxnSpPr>
          <p:nvPr/>
        </p:nvCxnSpPr>
        <p:spPr bwMode="auto">
          <a:xfrm>
            <a:off x="4434136" y="3550724"/>
            <a:ext cx="1866056" cy="237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F8B4370B-7F7A-4082-9C0C-30250DB79958}"/>
              </a:ext>
            </a:extLst>
          </p:cNvPr>
          <p:cNvCxnSpPr>
            <a:cxnSpLocks/>
            <a:stCxn id="16" idx="6"/>
            <a:endCxn id="18" idx="2"/>
          </p:cNvCxnSpPr>
          <p:nvPr/>
        </p:nvCxnSpPr>
        <p:spPr bwMode="auto">
          <a:xfrm>
            <a:off x="5482444" y="2432898"/>
            <a:ext cx="20418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92B57DB6-B3AD-48A0-8925-D1665A92F442}"/>
              </a:ext>
            </a:extLst>
          </p:cNvPr>
          <p:cNvCxnSpPr>
            <a:cxnSpLocks/>
            <a:stCxn id="17" idx="5"/>
            <a:endCxn id="18" idx="1"/>
          </p:cNvCxnSpPr>
          <p:nvPr/>
        </p:nvCxnSpPr>
        <p:spPr bwMode="auto">
          <a:xfrm>
            <a:off x="6914819" y="1379331"/>
            <a:ext cx="714962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602329DB-B9A8-47B2-87B7-7AFDC97D6FD8}"/>
              </a:ext>
            </a:extLst>
          </p:cNvPr>
          <p:cNvCxnSpPr>
            <a:cxnSpLocks/>
            <a:stCxn id="3" idx="7"/>
            <a:endCxn id="18" idx="3"/>
          </p:cNvCxnSpPr>
          <p:nvPr/>
        </p:nvCxnSpPr>
        <p:spPr bwMode="auto">
          <a:xfrm flipV="1">
            <a:off x="6914819" y="2687485"/>
            <a:ext cx="714962" cy="632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4F589B89-664B-4BA8-9B59-0733B49C9C34}"/>
              </a:ext>
            </a:extLst>
          </p:cNvPr>
          <p:cNvCxnSpPr>
            <a:cxnSpLocks/>
            <a:stCxn id="14" idx="5"/>
            <a:endCxn id="16" idx="1"/>
          </p:cNvCxnSpPr>
          <p:nvPr/>
        </p:nvCxnSpPr>
        <p:spPr bwMode="auto">
          <a:xfrm>
            <a:off x="4328683" y="1379331"/>
            <a:ext cx="539134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7F20BE30-7431-4EF5-8D34-86E0280ADF85}"/>
              </a:ext>
            </a:extLst>
          </p:cNvPr>
          <p:cNvCxnSpPr>
            <a:cxnSpLocks/>
            <a:stCxn id="15" idx="7"/>
            <a:endCxn id="16" idx="3"/>
          </p:cNvCxnSpPr>
          <p:nvPr/>
        </p:nvCxnSpPr>
        <p:spPr bwMode="auto">
          <a:xfrm flipV="1">
            <a:off x="4328683" y="2687485"/>
            <a:ext cx="539134" cy="6086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AC086D8C-453F-4EA7-A465-78B6670AC503}"/>
              </a:ext>
            </a:extLst>
          </p:cNvPr>
          <p:cNvSpPr txBox="1"/>
          <p:nvPr/>
        </p:nvSpPr>
        <p:spPr>
          <a:xfrm>
            <a:off x="3019726" y="1286805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13A56429-A123-4C26-BF77-9ABEF9F3BE8B}"/>
              </a:ext>
            </a:extLst>
          </p:cNvPr>
          <p:cNvSpPr txBox="1"/>
          <p:nvPr/>
        </p:nvSpPr>
        <p:spPr>
          <a:xfrm>
            <a:off x="2901807" y="310019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15</a:t>
            </a:r>
            <a:endParaRPr lang="zh-TW" altLang="en-US" dirty="0"/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193D7114-4AFD-4C53-98C5-28C0ECC3ABC5}"/>
              </a:ext>
            </a:extLst>
          </p:cNvPr>
          <p:cNvSpPr txBox="1"/>
          <p:nvPr/>
        </p:nvSpPr>
        <p:spPr>
          <a:xfrm>
            <a:off x="3690565" y="201565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10</a:t>
            </a:r>
            <a:endParaRPr lang="zh-TW" altLang="en-US" dirty="0"/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9B94BCB3-DA0E-4846-B985-32E56E3ACCAD}"/>
              </a:ext>
            </a:extLst>
          </p:cNvPr>
          <p:cNvSpPr txBox="1"/>
          <p:nvPr/>
        </p:nvSpPr>
        <p:spPr>
          <a:xfrm>
            <a:off x="4538058" y="136796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25</a:t>
            </a:r>
            <a:endParaRPr lang="zh-TW" altLang="en-US" dirty="0"/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B3E09BFB-AB1B-4D4E-B078-0B36641617BE}"/>
              </a:ext>
            </a:extLst>
          </p:cNvPr>
          <p:cNvSpPr txBox="1"/>
          <p:nvPr/>
        </p:nvSpPr>
        <p:spPr>
          <a:xfrm>
            <a:off x="5109505" y="683847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60</a:t>
            </a:r>
            <a:endParaRPr lang="zh-TW" altLang="en-US" dirty="0"/>
          </a:p>
        </p:txBody>
      </p: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2E988452-7D1F-40E8-A6C6-9A4364A1A79B}"/>
              </a:ext>
            </a:extLst>
          </p:cNvPr>
          <p:cNvSpPr txBox="1"/>
          <p:nvPr/>
        </p:nvSpPr>
        <p:spPr>
          <a:xfrm>
            <a:off x="4601107" y="2849151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40</a:t>
            </a:r>
            <a:endParaRPr lang="zh-TW" altLang="en-US" dirty="0"/>
          </a:p>
        </p:txBody>
      </p:sp>
      <p:sp>
        <p:nvSpPr>
          <p:cNvPr id="57" name="文字方塊 56">
            <a:extLst>
              <a:ext uri="{FF2B5EF4-FFF2-40B4-BE49-F238E27FC236}">
                <a16:creationId xmlns:a16="http://schemas.microsoft.com/office/drawing/2014/main" id="{4FE19B9C-4463-4E0B-BB17-C8824B4E6D57}"/>
              </a:ext>
            </a:extLst>
          </p:cNvPr>
          <p:cNvSpPr txBox="1"/>
          <p:nvPr/>
        </p:nvSpPr>
        <p:spPr>
          <a:xfrm>
            <a:off x="5177590" y="3510218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58" name="文字方塊 57">
            <a:extLst>
              <a:ext uri="{FF2B5EF4-FFF2-40B4-BE49-F238E27FC236}">
                <a16:creationId xmlns:a16="http://schemas.microsoft.com/office/drawing/2014/main" id="{78DA2E1B-BF10-4395-A43F-280B9AEDC59B}"/>
              </a:ext>
            </a:extLst>
          </p:cNvPr>
          <p:cNvSpPr txBox="1"/>
          <p:nvPr/>
        </p:nvSpPr>
        <p:spPr>
          <a:xfrm>
            <a:off x="6221655" y="2011723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35</a:t>
            </a:r>
            <a:endParaRPr lang="zh-TW" altLang="en-US" dirty="0"/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1E77242A-D098-4FCD-AD76-4C4B393CBCEF}"/>
              </a:ext>
            </a:extLst>
          </p:cNvPr>
          <p:cNvSpPr txBox="1"/>
          <p:nvPr/>
        </p:nvSpPr>
        <p:spPr>
          <a:xfrm>
            <a:off x="7192139" y="133884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3600020C-A7EA-4CDF-9F19-807E5263F04A}"/>
              </a:ext>
            </a:extLst>
          </p:cNvPr>
          <p:cNvSpPr txBox="1"/>
          <p:nvPr/>
        </p:nvSpPr>
        <p:spPr>
          <a:xfrm>
            <a:off x="7222383" y="2939190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9E838687-7006-4DC4-8C9B-FC5CDD8777D1}"/>
              </a:ext>
            </a:extLst>
          </p:cNvPr>
          <p:cNvGrpSpPr/>
          <p:nvPr/>
        </p:nvGrpSpPr>
        <p:grpSpPr>
          <a:xfrm>
            <a:off x="1954195" y="873885"/>
            <a:ext cx="723408" cy="1137838"/>
            <a:chOff x="7341207" y="5038483"/>
            <a:chExt cx="723408" cy="1137839"/>
          </a:xfrm>
        </p:grpSpPr>
        <p:sp>
          <p:nvSpPr>
            <p:cNvPr id="4" name="流程圖: 延遲 3">
              <a:extLst>
                <a:ext uri="{FF2B5EF4-FFF2-40B4-BE49-F238E27FC236}">
                  <a16:creationId xmlns:a16="http://schemas.microsoft.com/office/drawing/2014/main" id="{88C97AF1-F7D7-47C4-9FEC-797C0D9B6CED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" name="橢圓 1">
              <a:extLst>
                <a:ext uri="{FF2B5EF4-FFF2-40B4-BE49-F238E27FC236}">
                  <a16:creationId xmlns:a16="http://schemas.microsoft.com/office/drawing/2014/main" id="{2AB3F089-CE39-43A8-A440-D86AEF078B0C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D807A946-9B95-464E-8255-17F60FEB9C81}"/>
                </a:ext>
              </a:extLst>
            </p:cNvPr>
            <p:cNvSpPr txBox="1"/>
            <p:nvPr/>
          </p:nvSpPr>
          <p:spPr>
            <a:xfrm>
              <a:off x="7457582" y="5692766"/>
              <a:ext cx="572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solidFill>
                    <a:schemeClr val="bg1"/>
                  </a:solidFill>
                </a:rPr>
                <a:t>75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F95AD3C6-184B-43E5-B0D4-6ED06C96FE12}"/>
              </a:ext>
            </a:extLst>
          </p:cNvPr>
          <p:cNvGrpSpPr/>
          <p:nvPr/>
        </p:nvGrpSpPr>
        <p:grpSpPr>
          <a:xfrm>
            <a:off x="8028383" y="2683859"/>
            <a:ext cx="723408" cy="1137838"/>
            <a:chOff x="7341207" y="5038483"/>
            <a:chExt cx="723408" cy="1137839"/>
          </a:xfrm>
          <a:solidFill>
            <a:schemeClr val="bg2">
              <a:lumMod val="25000"/>
              <a:lumOff val="75000"/>
            </a:schemeClr>
          </a:solidFill>
        </p:grpSpPr>
        <p:sp>
          <p:nvSpPr>
            <p:cNvPr id="37" name="流程圖: 延遲 36">
              <a:extLst>
                <a:ext uri="{FF2B5EF4-FFF2-40B4-BE49-F238E27FC236}">
                  <a16:creationId xmlns:a16="http://schemas.microsoft.com/office/drawing/2014/main" id="{C32DB554-4FDB-44C5-B907-C5273318F74E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8" name="橢圓 37">
              <a:extLst>
                <a:ext uri="{FF2B5EF4-FFF2-40B4-BE49-F238E27FC236}">
                  <a16:creationId xmlns:a16="http://schemas.microsoft.com/office/drawing/2014/main" id="{80AAF192-58DD-4102-A17B-0C1CC61AEA47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grpSp>
        <p:nvGrpSpPr>
          <p:cNvPr id="40" name="群組 39">
            <a:extLst>
              <a:ext uri="{FF2B5EF4-FFF2-40B4-BE49-F238E27FC236}">
                <a16:creationId xmlns:a16="http://schemas.microsoft.com/office/drawing/2014/main" id="{9DDD5CB1-8642-4CFA-8E05-F15E31F93913}"/>
              </a:ext>
            </a:extLst>
          </p:cNvPr>
          <p:cNvGrpSpPr/>
          <p:nvPr/>
        </p:nvGrpSpPr>
        <p:grpSpPr>
          <a:xfrm>
            <a:off x="8127336" y="851994"/>
            <a:ext cx="723408" cy="1137838"/>
            <a:chOff x="7341207" y="5038483"/>
            <a:chExt cx="723408" cy="1137839"/>
          </a:xfrm>
        </p:grpSpPr>
        <p:sp>
          <p:nvSpPr>
            <p:cNvPr id="41" name="流程圖: 延遲 40">
              <a:extLst>
                <a:ext uri="{FF2B5EF4-FFF2-40B4-BE49-F238E27FC236}">
                  <a16:creationId xmlns:a16="http://schemas.microsoft.com/office/drawing/2014/main" id="{3107D366-6738-4648-9743-D9163DE1AE29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EA7DD944-AF9B-435C-9338-53D0463024B1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4" name="文字方塊 43">
              <a:extLst>
                <a:ext uri="{FF2B5EF4-FFF2-40B4-BE49-F238E27FC236}">
                  <a16:creationId xmlns:a16="http://schemas.microsoft.com/office/drawing/2014/main" id="{D2B39396-9ABC-482D-B53E-3E4D83A18334}"/>
                </a:ext>
              </a:extLst>
            </p:cNvPr>
            <p:cNvSpPr txBox="1"/>
            <p:nvPr/>
          </p:nvSpPr>
          <p:spPr>
            <a:xfrm>
              <a:off x="7457582" y="5692766"/>
              <a:ext cx="572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solidFill>
                    <a:schemeClr val="bg1"/>
                  </a:solidFill>
                </a:rPr>
                <a:t>24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B8150FF6-188D-4CE0-AB7E-F3961BE2CDC1}"/>
              </a:ext>
            </a:extLst>
          </p:cNvPr>
          <p:cNvSpPr txBox="1"/>
          <p:nvPr/>
        </p:nvSpPr>
        <p:spPr>
          <a:xfrm>
            <a:off x="6167846" y="4295734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Count = 0</a:t>
            </a:r>
            <a:endParaRPr lang="zh-TW" altLang="en-US" dirty="0"/>
          </a:p>
        </p:txBody>
      </p:sp>
      <p:sp>
        <p:nvSpPr>
          <p:cNvPr id="9" name="手繪多邊形: 圖案 8">
            <a:extLst>
              <a:ext uri="{FF2B5EF4-FFF2-40B4-BE49-F238E27FC236}">
                <a16:creationId xmlns:a16="http://schemas.microsoft.com/office/drawing/2014/main" id="{8CD67F0D-A852-48C8-A279-95E4F3453D4E}"/>
              </a:ext>
            </a:extLst>
          </p:cNvPr>
          <p:cNvSpPr/>
          <p:nvPr/>
        </p:nvSpPr>
        <p:spPr bwMode="auto">
          <a:xfrm>
            <a:off x="2903602" y="348722"/>
            <a:ext cx="4994030" cy="579944"/>
          </a:xfrm>
          <a:custGeom>
            <a:avLst/>
            <a:gdLst>
              <a:gd name="connsiteX0" fmla="*/ 0 w 4994030"/>
              <a:gd name="connsiteY0" fmla="*/ 467402 h 579944"/>
              <a:gd name="connsiteX1" fmla="*/ 98473 w 4994030"/>
              <a:gd name="connsiteY1" fmla="*/ 439267 h 579944"/>
              <a:gd name="connsiteX2" fmla="*/ 689317 w 4994030"/>
              <a:gd name="connsiteY2" fmla="*/ 214184 h 579944"/>
              <a:gd name="connsiteX3" fmla="*/ 1674055 w 4994030"/>
              <a:gd name="connsiteY3" fmla="*/ 45372 h 579944"/>
              <a:gd name="connsiteX4" fmla="*/ 3601329 w 4994030"/>
              <a:gd name="connsiteY4" fmla="*/ 73507 h 579944"/>
              <a:gd name="connsiteX5" fmla="*/ 4051495 w 4994030"/>
              <a:gd name="connsiteY5" fmla="*/ 157913 h 579944"/>
              <a:gd name="connsiteX6" fmla="*/ 4360984 w 4994030"/>
              <a:gd name="connsiteY6" fmla="*/ 228252 h 579944"/>
              <a:gd name="connsiteX7" fmla="*/ 4783015 w 4994030"/>
              <a:gd name="connsiteY7" fmla="*/ 439267 h 579944"/>
              <a:gd name="connsiteX8" fmla="*/ 4895557 w 4994030"/>
              <a:gd name="connsiteY8" fmla="*/ 523673 h 579944"/>
              <a:gd name="connsiteX9" fmla="*/ 4994030 w 4994030"/>
              <a:gd name="connsiteY9" fmla="*/ 579944 h 579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994030" h="579944">
                <a:moveTo>
                  <a:pt x="0" y="467402"/>
                </a:moveTo>
                <a:cubicBezTo>
                  <a:pt x="32824" y="458024"/>
                  <a:pt x="66429" y="451038"/>
                  <a:pt x="98473" y="439267"/>
                </a:cubicBezTo>
                <a:cubicBezTo>
                  <a:pt x="296302" y="366595"/>
                  <a:pt x="484341" y="263200"/>
                  <a:pt x="689317" y="214184"/>
                </a:cubicBezTo>
                <a:cubicBezTo>
                  <a:pt x="1445981" y="33242"/>
                  <a:pt x="1114836" y="68672"/>
                  <a:pt x="1674055" y="45372"/>
                </a:cubicBezTo>
                <a:cubicBezTo>
                  <a:pt x="2460141" y="-20137"/>
                  <a:pt x="2274054" y="-18029"/>
                  <a:pt x="3601329" y="73507"/>
                </a:cubicBezTo>
                <a:cubicBezTo>
                  <a:pt x="3753637" y="84011"/>
                  <a:pt x="3901897" y="127439"/>
                  <a:pt x="4051495" y="157913"/>
                </a:cubicBezTo>
                <a:cubicBezTo>
                  <a:pt x="4155160" y="179030"/>
                  <a:pt x="4259808" y="197337"/>
                  <a:pt x="4360984" y="228252"/>
                </a:cubicBezTo>
                <a:cubicBezTo>
                  <a:pt x="4484098" y="265870"/>
                  <a:pt x="4680028" y="374900"/>
                  <a:pt x="4783015" y="439267"/>
                </a:cubicBezTo>
                <a:cubicBezTo>
                  <a:pt x="4822780" y="464120"/>
                  <a:pt x="4856540" y="497662"/>
                  <a:pt x="4895557" y="523673"/>
                </a:cubicBezTo>
                <a:cubicBezTo>
                  <a:pt x="4927013" y="544644"/>
                  <a:pt x="4994030" y="579944"/>
                  <a:pt x="4994030" y="579944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arrow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82FA8040-62CB-4584-A65D-D937D997AC0A}"/>
              </a:ext>
            </a:extLst>
          </p:cNvPr>
          <p:cNvSpPr txBox="1"/>
          <p:nvPr/>
        </p:nvSpPr>
        <p:spPr>
          <a:xfrm>
            <a:off x="4900424" y="292509"/>
            <a:ext cx="745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0070C0"/>
                </a:solidFill>
              </a:rPr>
              <a:t>+24</a:t>
            </a:r>
            <a:endParaRPr lang="zh-TW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461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D32E18A-EABF-47FE-8859-C045D1B81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2B7F801-082D-450D-AD5A-C292C158D485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8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F19C184-41EE-4074-B957-B8A06DCBE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10331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30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99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Scenario #1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0               Minimum Number of Trips =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5032531A-D9E0-422C-AF83-9E0516F68A23}"/>
              </a:ext>
            </a:extLst>
          </p:cNvPr>
          <p:cNvSpPr/>
          <p:nvPr/>
        </p:nvSpPr>
        <p:spPr bwMode="auto">
          <a:xfrm>
            <a:off x="6300192" y="321442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342CAA11-F55A-438E-8EDB-A45E47443575}"/>
              </a:ext>
            </a:extLst>
          </p:cNvPr>
          <p:cNvSpPr/>
          <p:nvPr/>
        </p:nvSpPr>
        <p:spPr bwMode="auto">
          <a:xfrm>
            <a:off x="3714056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EA167264-F975-4138-8E1B-6E744976CF4D}"/>
              </a:ext>
            </a:extLst>
          </p:cNvPr>
          <p:cNvSpPr/>
          <p:nvPr/>
        </p:nvSpPr>
        <p:spPr bwMode="auto">
          <a:xfrm>
            <a:off x="3714056" y="319068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3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2ED4E76-674E-4AD3-868A-B226D9B6FF2C}"/>
              </a:ext>
            </a:extLst>
          </p:cNvPr>
          <p:cNvSpPr/>
          <p:nvPr/>
        </p:nvSpPr>
        <p:spPr bwMode="auto">
          <a:xfrm>
            <a:off x="4762364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4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29F7F9A4-BA94-41EB-B20E-6A62A329ED61}"/>
              </a:ext>
            </a:extLst>
          </p:cNvPr>
          <p:cNvSpPr/>
          <p:nvPr/>
        </p:nvSpPr>
        <p:spPr bwMode="auto">
          <a:xfrm>
            <a:off x="6300192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5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301E9A71-0A38-43C9-A396-34F81E5C1469}"/>
              </a:ext>
            </a:extLst>
          </p:cNvPr>
          <p:cNvSpPr/>
          <p:nvPr/>
        </p:nvSpPr>
        <p:spPr bwMode="auto">
          <a:xfrm>
            <a:off x="7524328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7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E0D96385-85AB-48A6-9E78-2FBEAC42F98E}"/>
              </a:ext>
            </a:extLst>
          </p:cNvPr>
          <p:cNvSpPr/>
          <p:nvPr/>
        </p:nvSpPr>
        <p:spPr bwMode="auto">
          <a:xfrm>
            <a:off x="2492152" y="2069232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A4FB866-DBD6-423D-BEE9-13C4E8FD4B83}"/>
              </a:ext>
            </a:extLst>
          </p:cNvPr>
          <p:cNvCxnSpPr>
            <a:stCxn id="19" idx="7"/>
            <a:endCxn id="14" idx="3"/>
          </p:cNvCxnSpPr>
          <p:nvPr/>
        </p:nvCxnSpPr>
        <p:spPr bwMode="auto">
          <a:xfrm flipV="1">
            <a:off x="3106779" y="1379331"/>
            <a:ext cx="712730" cy="7953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251D68B5-BF2B-47EE-AF52-647D6F2C6FC7}"/>
              </a:ext>
            </a:extLst>
          </p:cNvPr>
          <p:cNvCxnSpPr>
            <a:cxnSpLocks/>
            <a:stCxn id="19" idx="5"/>
            <a:endCxn id="15" idx="1"/>
          </p:cNvCxnSpPr>
          <p:nvPr/>
        </p:nvCxnSpPr>
        <p:spPr bwMode="auto">
          <a:xfrm>
            <a:off x="3106779" y="2683859"/>
            <a:ext cx="712730" cy="6122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A7461E9D-A254-4AB1-B181-B2E07A6F1A5E}"/>
              </a:ext>
            </a:extLst>
          </p:cNvPr>
          <p:cNvCxnSpPr>
            <a:cxnSpLocks/>
            <a:stCxn id="19" idx="6"/>
            <a:endCxn id="16" idx="2"/>
          </p:cNvCxnSpPr>
          <p:nvPr/>
        </p:nvCxnSpPr>
        <p:spPr bwMode="auto">
          <a:xfrm>
            <a:off x="3212232" y="2429272"/>
            <a:ext cx="1550132" cy="36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5D654B37-91FC-45E0-8C0E-672F04C7D93C}"/>
              </a:ext>
            </a:extLst>
          </p:cNvPr>
          <p:cNvCxnSpPr>
            <a:cxnSpLocks/>
            <a:stCxn id="14" idx="6"/>
            <a:endCxn id="17" idx="2"/>
          </p:cNvCxnSpPr>
          <p:nvPr/>
        </p:nvCxnSpPr>
        <p:spPr bwMode="auto">
          <a:xfrm>
            <a:off x="4434136" y="1124744"/>
            <a:ext cx="1866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437F2F5D-9962-467D-9317-7D001E4527ED}"/>
              </a:ext>
            </a:extLst>
          </p:cNvPr>
          <p:cNvCxnSpPr>
            <a:cxnSpLocks/>
            <a:stCxn id="15" idx="6"/>
            <a:endCxn id="3" idx="2"/>
          </p:cNvCxnSpPr>
          <p:nvPr/>
        </p:nvCxnSpPr>
        <p:spPr bwMode="auto">
          <a:xfrm>
            <a:off x="4434136" y="3550724"/>
            <a:ext cx="1866056" cy="237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F8B4370B-7F7A-4082-9C0C-30250DB79958}"/>
              </a:ext>
            </a:extLst>
          </p:cNvPr>
          <p:cNvCxnSpPr>
            <a:cxnSpLocks/>
            <a:stCxn id="16" idx="6"/>
            <a:endCxn id="18" idx="2"/>
          </p:cNvCxnSpPr>
          <p:nvPr/>
        </p:nvCxnSpPr>
        <p:spPr bwMode="auto">
          <a:xfrm>
            <a:off x="5482444" y="2432898"/>
            <a:ext cx="20418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92B57DB6-B3AD-48A0-8925-D1665A92F442}"/>
              </a:ext>
            </a:extLst>
          </p:cNvPr>
          <p:cNvCxnSpPr>
            <a:cxnSpLocks/>
            <a:stCxn id="17" idx="5"/>
            <a:endCxn id="18" idx="1"/>
          </p:cNvCxnSpPr>
          <p:nvPr/>
        </p:nvCxnSpPr>
        <p:spPr bwMode="auto">
          <a:xfrm>
            <a:off x="6914819" y="1379331"/>
            <a:ext cx="714962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602329DB-B9A8-47B2-87B7-7AFDC97D6FD8}"/>
              </a:ext>
            </a:extLst>
          </p:cNvPr>
          <p:cNvCxnSpPr>
            <a:cxnSpLocks/>
            <a:stCxn id="3" idx="7"/>
            <a:endCxn id="18" idx="3"/>
          </p:cNvCxnSpPr>
          <p:nvPr/>
        </p:nvCxnSpPr>
        <p:spPr bwMode="auto">
          <a:xfrm flipV="1">
            <a:off x="6914819" y="2687485"/>
            <a:ext cx="714962" cy="632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4F589B89-664B-4BA8-9B59-0733B49C9C34}"/>
              </a:ext>
            </a:extLst>
          </p:cNvPr>
          <p:cNvCxnSpPr>
            <a:cxnSpLocks/>
            <a:stCxn id="14" idx="5"/>
            <a:endCxn id="16" idx="1"/>
          </p:cNvCxnSpPr>
          <p:nvPr/>
        </p:nvCxnSpPr>
        <p:spPr bwMode="auto">
          <a:xfrm>
            <a:off x="4328683" y="1379331"/>
            <a:ext cx="539134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7F20BE30-7431-4EF5-8D34-86E0280ADF85}"/>
              </a:ext>
            </a:extLst>
          </p:cNvPr>
          <p:cNvCxnSpPr>
            <a:cxnSpLocks/>
            <a:stCxn id="15" idx="7"/>
            <a:endCxn id="16" idx="3"/>
          </p:cNvCxnSpPr>
          <p:nvPr/>
        </p:nvCxnSpPr>
        <p:spPr bwMode="auto">
          <a:xfrm flipV="1">
            <a:off x="4328683" y="2687485"/>
            <a:ext cx="539134" cy="6086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AC086D8C-453F-4EA7-A465-78B6670AC503}"/>
              </a:ext>
            </a:extLst>
          </p:cNvPr>
          <p:cNvSpPr txBox="1"/>
          <p:nvPr/>
        </p:nvSpPr>
        <p:spPr>
          <a:xfrm>
            <a:off x="3019726" y="1286805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13A56429-A123-4C26-BF77-9ABEF9F3BE8B}"/>
              </a:ext>
            </a:extLst>
          </p:cNvPr>
          <p:cNvSpPr txBox="1"/>
          <p:nvPr/>
        </p:nvSpPr>
        <p:spPr>
          <a:xfrm>
            <a:off x="2901807" y="310019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15</a:t>
            </a:r>
            <a:endParaRPr lang="zh-TW" altLang="en-US" dirty="0"/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193D7114-4AFD-4C53-98C5-28C0ECC3ABC5}"/>
              </a:ext>
            </a:extLst>
          </p:cNvPr>
          <p:cNvSpPr txBox="1"/>
          <p:nvPr/>
        </p:nvSpPr>
        <p:spPr>
          <a:xfrm>
            <a:off x="3690565" y="201565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10</a:t>
            </a:r>
            <a:endParaRPr lang="zh-TW" altLang="en-US" dirty="0"/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9B94BCB3-DA0E-4846-B985-32E56E3ACCAD}"/>
              </a:ext>
            </a:extLst>
          </p:cNvPr>
          <p:cNvSpPr txBox="1"/>
          <p:nvPr/>
        </p:nvSpPr>
        <p:spPr>
          <a:xfrm>
            <a:off x="4538058" y="136796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25</a:t>
            </a:r>
            <a:endParaRPr lang="zh-TW" altLang="en-US" dirty="0"/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B3E09BFB-AB1B-4D4E-B078-0B36641617BE}"/>
              </a:ext>
            </a:extLst>
          </p:cNvPr>
          <p:cNvSpPr txBox="1"/>
          <p:nvPr/>
        </p:nvSpPr>
        <p:spPr>
          <a:xfrm>
            <a:off x="5109505" y="683847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60</a:t>
            </a:r>
            <a:endParaRPr lang="zh-TW" altLang="en-US" dirty="0"/>
          </a:p>
        </p:txBody>
      </p: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2E988452-7D1F-40E8-A6C6-9A4364A1A79B}"/>
              </a:ext>
            </a:extLst>
          </p:cNvPr>
          <p:cNvSpPr txBox="1"/>
          <p:nvPr/>
        </p:nvSpPr>
        <p:spPr>
          <a:xfrm>
            <a:off x="4601107" y="2849151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40</a:t>
            </a:r>
            <a:endParaRPr lang="zh-TW" altLang="en-US" dirty="0"/>
          </a:p>
        </p:txBody>
      </p:sp>
      <p:sp>
        <p:nvSpPr>
          <p:cNvPr id="57" name="文字方塊 56">
            <a:extLst>
              <a:ext uri="{FF2B5EF4-FFF2-40B4-BE49-F238E27FC236}">
                <a16:creationId xmlns:a16="http://schemas.microsoft.com/office/drawing/2014/main" id="{4FE19B9C-4463-4E0B-BB17-C8824B4E6D57}"/>
              </a:ext>
            </a:extLst>
          </p:cNvPr>
          <p:cNvSpPr txBox="1"/>
          <p:nvPr/>
        </p:nvSpPr>
        <p:spPr>
          <a:xfrm>
            <a:off x="5177590" y="3510218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58" name="文字方塊 57">
            <a:extLst>
              <a:ext uri="{FF2B5EF4-FFF2-40B4-BE49-F238E27FC236}">
                <a16:creationId xmlns:a16="http://schemas.microsoft.com/office/drawing/2014/main" id="{78DA2E1B-BF10-4395-A43F-280B9AEDC59B}"/>
              </a:ext>
            </a:extLst>
          </p:cNvPr>
          <p:cNvSpPr txBox="1"/>
          <p:nvPr/>
        </p:nvSpPr>
        <p:spPr>
          <a:xfrm>
            <a:off x="6221655" y="2011723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35</a:t>
            </a:r>
            <a:endParaRPr lang="zh-TW" altLang="en-US" dirty="0"/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1E77242A-D098-4FCD-AD76-4C4B393CBCEF}"/>
              </a:ext>
            </a:extLst>
          </p:cNvPr>
          <p:cNvSpPr txBox="1"/>
          <p:nvPr/>
        </p:nvSpPr>
        <p:spPr>
          <a:xfrm>
            <a:off x="7192139" y="133884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3600020C-A7EA-4CDF-9F19-807E5263F04A}"/>
              </a:ext>
            </a:extLst>
          </p:cNvPr>
          <p:cNvSpPr txBox="1"/>
          <p:nvPr/>
        </p:nvSpPr>
        <p:spPr>
          <a:xfrm>
            <a:off x="7222383" y="2939190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9E838687-7006-4DC4-8C9B-FC5CDD8777D1}"/>
              </a:ext>
            </a:extLst>
          </p:cNvPr>
          <p:cNvGrpSpPr/>
          <p:nvPr/>
        </p:nvGrpSpPr>
        <p:grpSpPr>
          <a:xfrm>
            <a:off x="1954195" y="873885"/>
            <a:ext cx="723408" cy="1137838"/>
            <a:chOff x="7341207" y="5038483"/>
            <a:chExt cx="723408" cy="1137839"/>
          </a:xfrm>
        </p:grpSpPr>
        <p:sp>
          <p:nvSpPr>
            <p:cNvPr id="4" name="流程圖: 延遲 3">
              <a:extLst>
                <a:ext uri="{FF2B5EF4-FFF2-40B4-BE49-F238E27FC236}">
                  <a16:creationId xmlns:a16="http://schemas.microsoft.com/office/drawing/2014/main" id="{88C97AF1-F7D7-47C4-9FEC-797C0D9B6CED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" name="橢圓 1">
              <a:extLst>
                <a:ext uri="{FF2B5EF4-FFF2-40B4-BE49-F238E27FC236}">
                  <a16:creationId xmlns:a16="http://schemas.microsoft.com/office/drawing/2014/main" id="{2AB3F089-CE39-43A8-A440-D86AEF078B0C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D807A946-9B95-464E-8255-17F60FEB9C81}"/>
                </a:ext>
              </a:extLst>
            </p:cNvPr>
            <p:cNvSpPr txBox="1"/>
            <p:nvPr/>
          </p:nvSpPr>
          <p:spPr>
            <a:xfrm>
              <a:off x="7457582" y="5692766"/>
              <a:ext cx="572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solidFill>
                    <a:schemeClr val="bg1"/>
                  </a:solidFill>
                </a:rPr>
                <a:t>75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F95AD3C6-184B-43E5-B0D4-6ED06C96FE12}"/>
              </a:ext>
            </a:extLst>
          </p:cNvPr>
          <p:cNvGrpSpPr/>
          <p:nvPr/>
        </p:nvGrpSpPr>
        <p:grpSpPr>
          <a:xfrm>
            <a:off x="1921641" y="2674375"/>
            <a:ext cx="723408" cy="1137838"/>
            <a:chOff x="7341207" y="5038483"/>
            <a:chExt cx="723408" cy="1137839"/>
          </a:xfrm>
          <a:solidFill>
            <a:schemeClr val="bg2">
              <a:lumMod val="25000"/>
              <a:lumOff val="75000"/>
            </a:schemeClr>
          </a:solidFill>
        </p:grpSpPr>
        <p:sp>
          <p:nvSpPr>
            <p:cNvPr id="37" name="流程圖: 延遲 36">
              <a:extLst>
                <a:ext uri="{FF2B5EF4-FFF2-40B4-BE49-F238E27FC236}">
                  <a16:creationId xmlns:a16="http://schemas.microsoft.com/office/drawing/2014/main" id="{C32DB554-4FDB-44C5-B907-C5273318F74E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8" name="橢圓 37">
              <a:extLst>
                <a:ext uri="{FF2B5EF4-FFF2-40B4-BE49-F238E27FC236}">
                  <a16:creationId xmlns:a16="http://schemas.microsoft.com/office/drawing/2014/main" id="{80AAF192-58DD-4102-A17B-0C1CC61AEA47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grpSp>
        <p:nvGrpSpPr>
          <p:cNvPr id="40" name="群組 39">
            <a:extLst>
              <a:ext uri="{FF2B5EF4-FFF2-40B4-BE49-F238E27FC236}">
                <a16:creationId xmlns:a16="http://schemas.microsoft.com/office/drawing/2014/main" id="{9DDD5CB1-8642-4CFA-8E05-F15E31F93913}"/>
              </a:ext>
            </a:extLst>
          </p:cNvPr>
          <p:cNvGrpSpPr/>
          <p:nvPr/>
        </p:nvGrpSpPr>
        <p:grpSpPr>
          <a:xfrm>
            <a:off x="8127336" y="851994"/>
            <a:ext cx="723408" cy="1137838"/>
            <a:chOff x="7341207" y="5038483"/>
            <a:chExt cx="723408" cy="1137839"/>
          </a:xfrm>
        </p:grpSpPr>
        <p:sp>
          <p:nvSpPr>
            <p:cNvPr id="41" name="流程圖: 延遲 40">
              <a:extLst>
                <a:ext uri="{FF2B5EF4-FFF2-40B4-BE49-F238E27FC236}">
                  <a16:creationId xmlns:a16="http://schemas.microsoft.com/office/drawing/2014/main" id="{3107D366-6738-4648-9743-D9163DE1AE29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EA7DD944-AF9B-435C-9338-53D0463024B1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4" name="文字方塊 43">
              <a:extLst>
                <a:ext uri="{FF2B5EF4-FFF2-40B4-BE49-F238E27FC236}">
                  <a16:creationId xmlns:a16="http://schemas.microsoft.com/office/drawing/2014/main" id="{D2B39396-9ABC-482D-B53E-3E4D83A18334}"/>
                </a:ext>
              </a:extLst>
            </p:cNvPr>
            <p:cNvSpPr txBox="1"/>
            <p:nvPr/>
          </p:nvSpPr>
          <p:spPr>
            <a:xfrm>
              <a:off x="7457582" y="5692766"/>
              <a:ext cx="572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solidFill>
                    <a:schemeClr val="bg1"/>
                  </a:solidFill>
                </a:rPr>
                <a:t>24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31A8FE50-3CBC-4F51-BE47-566737BEDD9D}"/>
              </a:ext>
            </a:extLst>
          </p:cNvPr>
          <p:cNvSpPr txBox="1"/>
          <p:nvPr/>
        </p:nvSpPr>
        <p:spPr>
          <a:xfrm>
            <a:off x="6167846" y="4295734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Count = 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27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ED32E18A-EABF-47FE-8859-C045D1B81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2B7F801-082D-450D-AD5A-C292C158D485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9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F19C184-41EE-4074-B957-B8A06DCBE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10331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30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40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30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99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 Scenario #1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0               Minimum Number of Trips =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5032531A-D9E0-422C-AF83-9E0516F68A23}"/>
              </a:ext>
            </a:extLst>
          </p:cNvPr>
          <p:cNvSpPr/>
          <p:nvPr/>
        </p:nvSpPr>
        <p:spPr bwMode="auto">
          <a:xfrm>
            <a:off x="6300192" y="321442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6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342CAA11-F55A-438E-8EDB-A45E47443575}"/>
              </a:ext>
            </a:extLst>
          </p:cNvPr>
          <p:cNvSpPr/>
          <p:nvPr/>
        </p:nvSpPr>
        <p:spPr bwMode="auto">
          <a:xfrm>
            <a:off x="3714056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2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EA167264-F975-4138-8E1B-6E744976CF4D}"/>
              </a:ext>
            </a:extLst>
          </p:cNvPr>
          <p:cNvSpPr/>
          <p:nvPr/>
        </p:nvSpPr>
        <p:spPr bwMode="auto">
          <a:xfrm>
            <a:off x="3714056" y="319068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3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42ED4E76-674E-4AD3-868A-B226D9B6FF2C}"/>
              </a:ext>
            </a:extLst>
          </p:cNvPr>
          <p:cNvSpPr/>
          <p:nvPr/>
        </p:nvSpPr>
        <p:spPr bwMode="auto">
          <a:xfrm>
            <a:off x="4762364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4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29F7F9A4-BA94-41EB-B20E-6A62A329ED61}"/>
              </a:ext>
            </a:extLst>
          </p:cNvPr>
          <p:cNvSpPr/>
          <p:nvPr/>
        </p:nvSpPr>
        <p:spPr bwMode="auto">
          <a:xfrm>
            <a:off x="6300192" y="764704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0070C0"/>
                </a:solidFill>
                <a:effectLst/>
                <a:latin typeface="Tahoma" pitchFamily="34" charset="0"/>
                <a:ea typeface="新細明體" pitchFamily="18" charset="-120"/>
              </a:rPr>
              <a:t>5</a:t>
            </a:r>
            <a:endParaRPr kumimoji="1" lang="zh-TW" altLang="en-US" sz="2400" b="0" i="0" u="none" strike="noStrike" cap="none" normalizeH="0" baseline="0" dirty="0">
              <a:solidFill>
                <a:srgbClr val="0070C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301E9A71-0A38-43C9-A396-34F81E5C1469}"/>
              </a:ext>
            </a:extLst>
          </p:cNvPr>
          <p:cNvSpPr/>
          <p:nvPr/>
        </p:nvSpPr>
        <p:spPr bwMode="auto">
          <a:xfrm>
            <a:off x="7524328" y="2072858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7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E0D96385-85AB-48A6-9E78-2FBEAC42F98E}"/>
              </a:ext>
            </a:extLst>
          </p:cNvPr>
          <p:cNvSpPr/>
          <p:nvPr/>
        </p:nvSpPr>
        <p:spPr bwMode="auto">
          <a:xfrm>
            <a:off x="2492152" y="2069232"/>
            <a:ext cx="720080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2400" b="0" i="0" u="none" strike="noStrike" cap="none" normalizeH="0" baseline="0" dirty="0">
                <a:solidFill>
                  <a:srgbClr val="FF0000"/>
                </a:solidFill>
                <a:effectLst/>
                <a:latin typeface="Tahoma" pitchFamily="34" charset="0"/>
                <a:ea typeface="新細明體" pitchFamily="18" charset="-120"/>
              </a:rPr>
              <a:t>1</a:t>
            </a:r>
            <a:endParaRPr kumimoji="1" lang="zh-TW" altLang="en-US" sz="2400" b="0" i="0" u="none" strike="noStrike" cap="none" normalizeH="0" baseline="0" dirty="0">
              <a:solidFill>
                <a:srgbClr val="FF0000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A4FB866-DBD6-423D-BEE9-13C4E8FD4B83}"/>
              </a:ext>
            </a:extLst>
          </p:cNvPr>
          <p:cNvCxnSpPr>
            <a:stCxn id="19" idx="7"/>
            <a:endCxn id="14" idx="3"/>
          </p:cNvCxnSpPr>
          <p:nvPr/>
        </p:nvCxnSpPr>
        <p:spPr bwMode="auto">
          <a:xfrm flipV="1">
            <a:off x="3106779" y="1379331"/>
            <a:ext cx="712730" cy="7953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251D68B5-BF2B-47EE-AF52-647D6F2C6FC7}"/>
              </a:ext>
            </a:extLst>
          </p:cNvPr>
          <p:cNvCxnSpPr>
            <a:cxnSpLocks/>
            <a:stCxn id="19" idx="5"/>
            <a:endCxn id="15" idx="1"/>
          </p:cNvCxnSpPr>
          <p:nvPr/>
        </p:nvCxnSpPr>
        <p:spPr bwMode="auto">
          <a:xfrm>
            <a:off x="3106779" y="2683859"/>
            <a:ext cx="712730" cy="61227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A7461E9D-A254-4AB1-B181-B2E07A6F1A5E}"/>
              </a:ext>
            </a:extLst>
          </p:cNvPr>
          <p:cNvCxnSpPr>
            <a:cxnSpLocks/>
            <a:stCxn id="19" idx="6"/>
            <a:endCxn id="16" idx="2"/>
          </p:cNvCxnSpPr>
          <p:nvPr/>
        </p:nvCxnSpPr>
        <p:spPr bwMode="auto">
          <a:xfrm>
            <a:off x="3212232" y="2429272"/>
            <a:ext cx="1550132" cy="36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0" name="直線接點 29">
            <a:extLst>
              <a:ext uri="{FF2B5EF4-FFF2-40B4-BE49-F238E27FC236}">
                <a16:creationId xmlns:a16="http://schemas.microsoft.com/office/drawing/2014/main" id="{5D654B37-91FC-45E0-8C0E-672F04C7D93C}"/>
              </a:ext>
            </a:extLst>
          </p:cNvPr>
          <p:cNvCxnSpPr>
            <a:cxnSpLocks/>
            <a:stCxn id="14" idx="6"/>
            <a:endCxn id="17" idx="2"/>
          </p:cNvCxnSpPr>
          <p:nvPr/>
        </p:nvCxnSpPr>
        <p:spPr bwMode="auto">
          <a:xfrm>
            <a:off x="4434136" y="1124744"/>
            <a:ext cx="1866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437F2F5D-9962-467D-9317-7D001E4527ED}"/>
              </a:ext>
            </a:extLst>
          </p:cNvPr>
          <p:cNvCxnSpPr>
            <a:cxnSpLocks/>
            <a:stCxn id="15" idx="6"/>
            <a:endCxn id="3" idx="2"/>
          </p:cNvCxnSpPr>
          <p:nvPr/>
        </p:nvCxnSpPr>
        <p:spPr bwMode="auto">
          <a:xfrm>
            <a:off x="4434136" y="3550724"/>
            <a:ext cx="1866056" cy="237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F8B4370B-7F7A-4082-9C0C-30250DB79958}"/>
              </a:ext>
            </a:extLst>
          </p:cNvPr>
          <p:cNvCxnSpPr>
            <a:cxnSpLocks/>
            <a:stCxn id="16" idx="6"/>
            <a:endCxn id="18" idx="2"/>
          </p:cNvCxnSpPr>
          <p:nvPr/>
        </p:nvCxnSpPr>
        <p:spPr bwMode="auto">
          <a:xfrm>
            <a:off x="5482444" y="2432898"/>
            <a:ext cx="20418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9" name="直線接點 38">
            <a:extLst>
              <a:ext uri="{FF2B5EF4-FFF2-40B4-BE49-F238E27FC236}">
                <a16:creationId xmlns:a16="http://schemas.microsoft.com/office/drawing/2014/main" id="{92B57DB6-B3AD-48A0-8925-D1665A92F442}"/>
              </a:ext>
            </a:extLst>
          </p:cNvPr>
          <p:cNvCxnSpPr>
            <a:cxnSpLocks/>
            <a:stCxn id="17" idx="5"/>
            <a:endCxn id="18" idx="1"/>
          </p:cNvCxnSpPr>
          <p:nvPr/>
        </p:nvCxnSpPr>
        <p:spPr bwMode="auto">
          <a:xfrm>
            <a:off x="6914819" y="1379331"/>
            <a:ext cx="714962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602329DB-B9A8-47B2-87B7-7AFDC97D6FD8}"/>
              </a:ext>
            </a:extLst>
          </p:cNvPr>
          <p:cNvCxnSpPr>
            <a:cxnSpLocks/>
            <a:stCxn id="3" idx="7"/>
            <a:endCxn id="18" idx="3"/>
          </p:cNvCxnSpPr>
          <p:nvPr/>
        </p:nvCxnSpPr>
        <p:spPr bwMode="auto">
          <a:xfrm flipV="1">
            <a:off x="6914819" y="2687485"/>
            <a:ext cx="714962" cy="632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5" name="直線接點 44">
            <a:extLst>
              <a:ext uri="{FF2B5EF4-FFF2-40B4-BE49-F238E27FC236}">
                <a16:creationId xmlns:a16="http://schemas.microsoft.com/office/drawing/2014/main" id="{4F589B89-664B-4BA8-9B59-0733B49C9C34}"/>
              </a:ext>
            </a:extLst>
          </p:cNvPr>
          <p:cNvCxnSpPr>
            <a:cxnSpLocks/>
            <a:stCxn id="14" idx="5"/>
            <a:endCxn id="16" idx="1"/>
          </p:cNvCxnSpPr>
          <p:nvPr/>
        </p:nvCxnSpPr>
        <p:spPr bwMode="auto">
          <a:xfrm>
            <a:off x="4328683" y="1379331"/>
            <a:ext cx="539134" cy="7989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8" name="直線接點 47">
            <a:extLst>
              <a:ext uri="{FF2B5EF4-FFF2-40B4-BE49-F238E27FC236}">
                <a16:creationId xmlns:a16="http://schemas.microsoft.com/office/drawing/2014/main" id="{7F20BE30-7431-4EF5-8D34-86E0280ADF85}"/>
              </a:ext>
            </a:extLst>
          </p:cNvPr>
          <p:cNvCxnSpPr>
            <a:cxnSpLocks/>
            <a:stCxn id="15" idx="7"/>
            <a:endCxn id="16" idx="3"/>
          </p:cNvCxnSpPr>
          <p:nvPr/>
        </p:nvCxnSpPr>
        <p:spPr bwMode="auto">
          <a:xfrm flipV="1">
            <a:off x="4328683" y="2687485"/>
            <a:ext cx="539134" cy="60865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9" name="文字方塊 48">
            <a:extLst>
              <a:ext uri="{FF2B5EF4-FFF2-40B4-BE49-F238E27FC236}">
                <a16:creationId xmlns:a16="http://schemas.microsoft.com/office/drawing/2014/main" id="{AC086D8C-453F-4EA7-A465-78B6670AC503}"/>
              </a:ext>
            </a:extLst>
          </p:cNvPr>
          <p:cNvSpPr txBox="1"/>
          <p:nvPr/>
        </p:nvSpPr>
        <p:spPr>
          <a:xfrm>
            <a:off x="3019726" y="1286805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13A56429-A123-4C26-BF77-9ABEF9F3BE8B}"/>
              </a:ext>
            </a:extLst>
          </p:cNvPr>
          <p:cNvSpPr txBox="1"/>
          <p:nvPr/>
        </p:nvSpPr>
        <p:spPr>
          <a:xfrm>
            <a:off x="2901807" y="310019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15</a:t>
            </a:r>
            <a:endParaRPr lang="zh-TW" altLang="en-US" dirty="0"/>
          </a:p>
        </p:txBody>
      </p:sp>
      <p:sp>
        <p:nvSpPr>
          <p:cNvPr id="53" name="文字方塊 52">
            <a:extLst>
              <a:ext uri="{FF2B5EF4-FFF2-40B4-BE49-F238E27FC236}">
                <a16:creationId xmlns:a16="http://schemas.microsoft.com/office/drawing/2014/main" id="{193D7114-4AFD-4C53-98C5-28C0ECC3ABC5}"/>
              </a:ext>
            </a:extLst>
          </p:cNvPr>
          <p:cNvSpPr txBox="1"/>
          <p:nvPr/>
        </p:nvSpPr>
        <p:spPr>
          <a:xfrm>
            <a:off x="3690565" y="201565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10</a:t>
            </a:r>
            <a:endParaRPr lang="zh-TW" altLang="en-US" dirty="0"/>
          </a:p>
        </p:txBody>
      </p:sp>
      <p:sp>
        <p:nvSpPr>
          <p:cNvPr id="54" name="文字方塊 53">
            <a:extLst>
              <a:ext uri="{FF2B5EF4-FFF2-40B4-BE49-F238E27FC236}">
                <a16:creationId xmlns:a16="http://schemas.microsoft.com/office/drawing/2014/main" id="{9B94BCB3-DA0E-4846-B985-32E56E3ACCAD}"/>
              </a:ext>
            </a:extLst>
          </p:cNvPr>
          <p:cNvSpPr txBox="1"/>
          <p:nvPr/>
        </p:nvSpPr>
        <p:spPr>
          <a:xfrm>
            <a:off x="4538058" y="1367969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25</a:t>
            </a:r>
            <a:endParaRPr lang="zh-TW" altLang="en-US" dirty="0"/>
          </a:p>
        </p:txBody>
      </p:sp>
      <p:sp>
        <p:nvSpPr>
          <p:cNvPr id="55" name="文字方塊 54">
            <a:extLst>
              <a:ext uri="{FF2B5EF4-FFF2-40B4-BE49-F238E27FC236}">
                <a16:creationId xmlns:a16="http://schemas.microsoft.com/office/drawing/2014/main" id="{B3E09BFB-AB1B-4D4E-B078-0B36641617BE}"/>
              </a:ext>
            </a:extLst>
          </p:cNvPr>
          <p:cNvSpPr txBox="1"/>
          <p:nvPr/>
        </p:nvSpPr>
        <p:spPr>
          <a:xfrm>
            <a:off x="5109505" y="683847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60</a:t>
            </a:r>
            <a:endParaRPr lang="zh-TW" altLang="en-US" dirty="0"/>
          </a:p>
        </p:txBody>
      </p:sp>
      <p:sp>
        <p:nvSpPr>
          <p:cNvPr id="56" name="文字方塊 55">
            <a:extLst>
              <a:ext uri="{FF2B5EF4-FFF2-40B4-BE49-F238E27FC236}">
                <a16:creationId xmlns:a16="http://schemas.microsoft.com/office/drawing/2014/main" id="{2E988452-7D1F-40E8-A6C6-9A4364A1A79B}"/>
              </a:ext>
            </a:extLst>
          </p:cNvPr>
          <p:cNvSpPr txBox="1"/>
          <p:nvPr/>
        </p:nvSpPr>
        <p:spPr>
          <a:xfrm>
            <a:off x="4601107" y="2849151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40</a:t>
            </a:r>
            <a:endParaRPr lang="zh-TW" altLang="en-US" dirty="0"/>
          </a:p>
        </p:txBody>
      </p:sp>
      <p:sp>
        <p:nvSpPr>
          <p:cNvPr id="57" name="文字方塊 56">
            <a:extLst>
              <a:ext uri="{FF2B5EF4-FFF2-40B4-BE49-F238E27FC236}">
                <a16:creationId xmlns:a16="http://schemas.microsoft.com/office/drawing/2014/main" id="{4FE19B9C-4463-4E0B-BB17-C8824B4E6D57}"/>
              </a:ext>
            </a:extLst>
          </p:cNvPr>
          <p:cNvSpPr txBox="1"/>
          <p:nvPr/>
        </p:nvSpPr>
        <p:spPr>
          <a:xfrm>
            <a:off x="5177590" y="3510218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58" name="文字方塊 57">
            <a:extLst>
              <a:ext uri="{FF2B5EF4-FFF2-40B4-BE49-F238E27FC236}">
                <a16:creationId xmlns:a16="http://schemas.microsoft.com/office/drawing/2014/main" id="{78DA2E1B-BF10-4395-A43F-280B9AEDC59B}"/>
              </a:ext>
            </a:extLst>
          </p:cNvPr>
          <p:cNvSpPr txBox="1"/>
          <p:nvPr/>
        </p:nvSpPr>
        <p:spPr>
          <a:xfrm>
            <a:off x="6221655" y="2011723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35</a:t>
            </a:r>
            <a:endParaRPr lang="zh-TW" altLang="en-US" dirty="0"/>
          </a:p>
        </p:txBody>
      </p:sp>
      <p:sp>
        <p:nvSpPr>
          <p:cNvPr id="59" name="文字方塊 58">
            <a:extLst>
              <a:ext uri="{FF2B5EF4-FFF2-40B4-BE49-F238E27FC236}">
                <a16:creationId xmlns:a16="http://schemas.microsoft.com/office/drawing/2014/main" id="{1E77242A-D098-4FCD-AD76-4C4B393CBCEF}"/>
              </a:ext>
            </a:extLst>
          </p:cNvPr>
          <p:cNvSpPr txBox="1"/>
          <p:nvPr/>
        </p:nvSpPr>
        <p:spPr>
          <a:xfrm>
            <a:off x="7192139" y="1338842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20</a:t>
            </a:r>
            <a:endParaRPr lang="zh-TW" altLang="en-US" dirty="0"/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3600020C-A7EA-4CDF-9F19-807E5263F04A}"/>
              </a:ext>
            </a:extLst>
          </p:cNvPr>
          <p:cNvSpPr txBox="1"/>
          <p:nvPr/>
        </p:nvSpPr>
        <p:spPr>
          <a:xfrm>
            <a:off x="7222383" y="2939190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30</a:t>
            </a:r>
            <a:endParaRPr lang="zh-TW" altLang="en-US" dirty="0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9E838687-7006-4DC4-8C9B-FC5CDD8777D1}"/>
              </a:ext>
            </a:extLst>
          </p:cNvPr>
          <p:cNvGrpSpPr/>
          <p:nvPr/>
        </p:nvGrpSpPr>
        <p:grpSpPr>
          <a:xfrm>
            <a:off x="1954195" y="873885"/>
            <a:ext cx="723408" cy="1137838"/>
            <a:chOff x="7341207" y="5038483"/>
            <a:chExt cx="723408" cy="1137839"/>
          </a:xfrm>
        </p:grpSpPr>
        <p:sp>
          <p:nvSpPr>
            <p:cNvPr id="4" name="流程圖: 延遲 3">
              <a:extLst>
                <a:ext uri="{FF2B5EF4-FFF2-40B4-BE49-F238E27FC236}">
                  <a16:creationId xmlns:a16="http://schemas.microsoft.com/office/drawing/2014/main" id="{88C97AF1-F7D7-47C4-9FEC-797C0D9B6CED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2" name="橢圓 1">
              <a:extLst>
                <a:ext uri="{FF2B5EF4-FFF2-40B4-BE49-F238E27FC236}">
                  <a16:creationId xmlns:a16="http://schemas.microsoft.com/office/drawing/2014/main" id="{2AB3F089-CE39-43A8-A440-D86AEF078B0C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5" name="文字方塊 4">
              <a:extLst>
                <a:ext uri="{FF2B5EF4-FFF2-40B4-BE49-F238E27FC236}">
                  <a16:creationId xmlns:a16="http://schemas.microsoft.com/office/drawing/2014/main" id="{D807A946-9B95-464E-8255-17F60FEB9C81}"/>
                </a:ext>
              </a:extLst>
            </p:cNvPr>
            <p:cNvSpPr txBox="1"/>
            <p:nvPr/>
          </p:nvSpPr>
          <p:spPr>
            <a:xfrm>
              <a:off x="7457582" y="5692766"/>
              <a:ext cx="572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solidFill>
                    <a:schemeClr val="bg1"/>
                  </a:solidFill>
                </a:rPr>
                <a:t>51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F95AD3C6-184B-43E5-B0D4-6ED06C96FE12}"/>
              </a:ext>
            </a:extLst>
          </p:cNvPr>
          <p:cNvGrpSpPr/>
          <p:nvPr/>
        </p:nvGrpSpPr>
        <p:grpSpPr>
          <a:xfrm>
            <a:off x="8028383" y="2683859"/>
            <a:ext cx="723408" cy="1137838"/>
            <a:chOff x="7341207" y="5038483"/>
            <a:chExt cx="723408" cy="1137839"/>
          </a:xfrm>
          <a:solidFill>
            <a:schemeClr val="bg2">
              <a:lumMod val="25000"/>
              <a:lumOff val="75000"/>
            </a:schemeClr>
          </a:solidFill>
        </p:grpSpPr>
        <p:sp>
          <p:nvSpPr>
            <p:cNvPr id="37" name="流程圖: 延遲 36">
              <a:extLst>
                <a:ext uri="{FF2B5EF4-FFF2-40B4-BE49-F238E27FC236}">
                  <a16:creationId xmlns:a16="http://schemas.microsoft.com/office/drawing/2014/main" id="{C32DB554-4FDB-44C5-B907-C5273318F74E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8" name="橢圓 37">
              <a:extLst>
                <a:ext uri="{FF2B5EF4-FFF2-40B4-BE49-F238E27FC236}">
                  <a16:creationId xmlns:a16="http://schemas.microsoft.com/office/drawing/2014/main" id="{80AAF192-58DD-4102-A17B-0C1CC61AEA47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</p:grpSp>
      <p:grpSp>
        <p:nvGrpSpPr>
          <p:cNvPr id="40" name="群組 39">
            <a:extLst>
              <a:ext uri="{FF2B5EF4-FFF2-40B4-BE49-F238E27FC236}">
                <a16:creationId xmlns:a16="http://schemas.microsoft.com/office/drawing/2014/main" id="{9DDD5CB1-8642-4CFA-8E05-F15E31F93913}"/>
              </a:ext>
            </a:extLst>
          </p:cNvPr>
          <p:cNvGrpSpPr/>
          <p:nvPr/>
        </p:nvGrpSpPr>
        <p:grpSpPr>
          <a:xfrm>
            <a:off x="8127336" y="851994"/>
            <a:ext cx="723408" cy="1137838"/>
            <a:chOff x="7341207" y="5038483"/>
            <a:chExt cx="723408" cy="1137839"/>
          </a:xfrm>
        </p:grpSpPr>
        <p:sp>
          <p:nvSpPr>
            <p:cNvPr id="41" name="流程圖: 延遲 40">
              <a:extLst>
                <a:ext uri="{FF2B5EF4-FFF2-40B4-BE49-F238E27FC236}">
                  <a16:creationId xmlns:a16="http://schemas.microsoft.com/office/drawing/2014/main" id="{3107D366-6738-4648-9743-D9163DE1AE29}"/>
                </a:ext>
              </a:extLst>
            </p:cNvPr>
            <p:cNvSpPr/>
            <p:nvPr/>
          </p:nvSpPr>
          <p:spPr bwMode="auto">
            <a:xfrm rot="16200000">
              <a:off x="7341207" y="5452914"/>
              <a:ext cx="723408" cy="723408"/>
            </a:xfrm>
            <a:prstGeom prst="flowChartDelay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EA7DD944-AF9B-435C-9338-53D0463024B1}"/>
                </a:ext>
              </a:extLst>
            </p:cNvPr>
            <p:cNvSpPr/>
            <p:nvPr/>
          </p:nvSpPr>
          <p:spPr bwMode="auto">
            <a:xfrm>
              <a:off x="7359802" y="5038483"/>
              <a:ext cx="632392" cy="632392"/>
            </a:xfrm>
            <a:prstGeom prst="ellipse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4" name="文字方塊 43">
              <a:extLst>
                <a:ext uri="{FF2B5EF4-FFF2-40B4-BE49-F238E27FC236}">
                  <a16:creationId xmlns:a16="http://schemas.microsoft.com/office/drawing/2014/main" id="{D2B39396-9ABC-482D-B53E-3E4D83A18334}"/>
                </a:ext>
              </a:extLst>
            </p:cNvPr>
            <p:cNvSpPr txBox="1"/>
            <p:nvPr/>
          </p:nvSpPr>
          <p:spPr>
            <a:xfrm>
              <a:off x="7457582" y="5692766"/>
              <a:ext cx="572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solidFill>
                    <a:schemeClr val="bg1"/>
                  </a:solidFill>
                </a:rPr>
                <a:t>48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D1849198-7CFA-43FC-BA92-C685BF90B037}"/>
              </a:ext>
            </a:extLst>
          </p:cNvPr>
          <p:cNvSpPr txBox="1"/>
          <p:nvPr/>
        </p:nvSpPr>
        <p:spPr>
          <a:xfrm>
            <a:off x="6167846" y="4295734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Count = 1</a:t>
            </a:r>
            <a:endParaRPr lang="zh-TW" altLang="en-US" dirty="0"/>
          </a:p>
        </p:txBody>
      </p:sp>
      <p:sp>
        <p:nvSpPr>
          <p:cNvPr id="61" name="手繪多邊形: 圖案 60">
            <a:extLst>
              <a:ext uri="{FF2B5EF4-FFF2-40B4-BE49-F238E27FC236}">
                <a16:creationId xmlns:a16="http://schemas.microsoft.com/office/drawing/2014/main" id="{584E6AFF-C5EB-4819-B45F-2ED7E8E1765B}"/>
              </a:ext>
            </a:extLst>
          </p:cNvPr>
          <p:cNvSpPr/>
          <p:nvPr/>
        </p:nvSpPr>
        <p:spPr bwMode="auto">
          <a:xfrm>
            <a:off x="2903602" y="348722"/>
            <a:ext cx="4994030" cy="579944"/>
          </a:xfrm>
          <a:custGeom>
            <a:avLst/>
            <a:gdLst>
              <a:gd name="connsiteX0" fmla="*/ 0 w 4994030"/>
              <a:gd name="connsiteY0" fmla="*/ 467402 h 579944"/>
              <a:gd name="connsiteX1" fmla="*/ 98473 w 4994030"/>
              <a:gd name="connsiteY1" fmla="*/ 439267 h 579944"/>
              <a:gd name="connsiteX2" fmla="*/ 689317 w 4994030"/>
              <a:gd name="connsiteY2" fmla="*/ 214184 h 579944"/>
              <a:gd name="connsiteX3" fmla="*/ 1674055 w 4994030"/>
              <a:gd name="connsiteY3" fmla="*/ 45372 h 579944"/>
              <a:gd name="connsiteX4" fmla="*/ 3601329 w 4994030"/>
              <a:gd name="connsiteY4" fmla="*/ 73507 h 579944"/>
              <a:gd name="connsiteX5" fmla="*/ 4051495 w 4994030"/>
              <a:gd name="connsiteY5" fmla="*/ 157913 h 579944"/>
              <a:gd name="connsiteX6" fmla="*/ 4360984 w 4994030"/>
              <a:gd name="connsiteY6" fmla="*/ 228252 h 579944"/>
              <a:gd name="connsiteX7" fmla="*/ 4783015 w 4994030"/>
              <a:gd name="connsiteY7" fmla="*/ 439267 h 579944"/>
              <a:gd name="connsiteX8" fmla="*/ 4895557 w 4994030"/>
              <a:gd name="connsiteY8" fmla="*/ 523673 h 579944"/>
              <a:gd name="connsiteX9" fmla="*/ 4994030 w 4994030"/>
              <a:gd name="connsiteY9" fmla="*/ 579944 h 579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994030" h="579944">
                <a:moveTo>
                  <a:pt x="0" y="467402"/>
                </a:moveTo>
                <a:cubicBezTo>
                  <a:pt x="32824" y="458024"/>
                  <a:pt x="66429" y="451038"/>
                  <a:pt x="98473" y="439267"/>
                </a:cubicBezTo>
                <a:cubicBezTo>
                  <a:pt x="296302" y="366595"/>
                  <a:pt x="484341" y="263200"/>
                  <a:pt x="689317" y="214184"/>
                </a:cubicBezTo>
                <a:cubicBezTo>
                  <a:pt x="1445981" y="33242"/>
                  <a:pt x="1114836" y="68672"/>
                  <a:pt x="1674055" y="45372"/>
                </a:cubicBezTo>
                <a:cubicBezTo>
                  <a:pt x="2460141" y="-20137"/>
                  <a:pt x="2274054" y="-18029"/>
                  <a:pt x="3601329" y="73507"/>
                </a:cubicBezTo>
                <a:cubicBezTo>
                  <a:pt x="3753637" y="84011"/>
                  <a:pt x="3901897" y="127439"/>
                  <a:pt x="4051495" y="157913"/>
                </a:cubicBezTo>
                <a:cubicBezTo>
                  <a:pt x="4155160" y="179030"/>
                  <a:pt x="4259808" y="197337"/>
                  <a:pt x="4360984" y="228252"/>
                </a:cubicBezTo>
                <a:cubicBezTo>
                  <a:pt x="4484098" y="265870"/>
                  <a:pt x="4680028" y="374900"/>
                  <a:pt x="4783015" y="439267"/>
                </a:cubicBezTo>
                <a:cubicBezTo>
                  <a:pt x="4822780" y="464120"/>
                  <a:pt x="4856540" y="497662"/>
                  <a:pt x="4895557" y="523673"/>
                </a:cubicBezTo>
                <a:cubicBezTo>
                  <a:pt x="4927013" y="544644"/>
                  <a:pt x="4994030" y="579944"/>
                  <a:pt x="4994030" y="579944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arrow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2" name="文字方塊 61">
            <a:extLst>
              <a:ext uri="{FF2B5EF4-FFF2-40B4-BE49-F238E27FC236}">
                <a16:creationId xmlns:a16="http://schemas.microsoft.com/office/drawing/2014/main" id="{99D56651-C7CF-4B96-A545-A20048B72D57}"/>
              </a:ext>
            </a:extLst>
          </p:cNvPr>
          <p:cNvSpPr txBox="1"/>
          <p:nvPr/>
        </p:nvSpPr>
        <p:spPr>
          <a:xfrm>
            <a:off x="4900424" y="292509"/>
            <a:ext cx="745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0070C0"/>
                </a:solidFill>
              </a:rPr>
              <a:t>+24</a:t>
            </a:r>
            <a:endParaRPr lang="zh-TW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327333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3376</TotalTime>
  <Words>1538</Words>
  <Application>Microsoft Office PowerPoint</Application>
  <PresentationFormat>如螢幕大小 (4:3)</PresentationFormat>
  <Paragraphs>526</Paragraphs>
  <Slides>17</Slides>
  <Notes>17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3" baseType="lpstr">
      <vt:lpstr>標楷體</vt:lpstr>
      <vt:lpstr>Cambria Math</vt:lpstr>
      <vt:lpstr>Tahoma</vt:lpstr>
      <vt:lpstr>Times New Roman</vt:lpstr>
      <vt:lpstr>Wingdings</vt:lpstr>
      <vt:lpstr>Blends</vt:lpstr>
      <vt:lpstr>10099: The Tourist Guide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B065040034</cp:lastModifiedBy>
  <cp:revision>199</cp:revision>
  <dcterms:created xsi:type="dcterms:W3CDTF">1601-01-01T00:00:00Z</dcterms:created>
  <dcterms:modified xsi:type="dcterms:W3CDTF">2021-05-10T15:41:49Z</dcterms:modified>
</cp:coreProperties>
</file>