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11" r:id="rId3"/>
    <p:sldId id="313" r:id="rId4"/>
    <p:sldId id="317" r:id="rId5"/>
    <p:sldId id="309" r:id="rId6"/>
    <p:sldId id="314" r:id="rId7"/>
    <p:sldId id="315" r:id="rId8"/>
    <p:sldId id="316" r:id="rId9"/>
    <p:sldId id="312" r:id="rId10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44800E2-C304-4AA8-97DC-0E7D758938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689941A-650D-4AF4-98BC-68B725EEF8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76D4B6E-C581-4595-BCD0-DD91BE2F01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45E6796B-FC55-412B-85BD-11A3CF7EB9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DB66E70F-F125-4310-99B5-9E212DBBCC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AECCE380-3455-40BC-9440-3675471D1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A67FF4-092A-4734-996E-60F7CAF987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34597BC-209C-41B4-B664-433BB556D7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5BC4FC2-B273-4BEE-9D60-5EA5C35D2C4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3E77232-FC0E-46C4-8828-4DB01D72C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D065A61-E219-448F-973D-E2D5BBC19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E6F41F2-9F5B-4CEE-BF3C-D20BDFB96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4DACF08-B65C-4B9E-A6DF-14CFB30DC26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B4873E1-6C1F-43DD-A2FB-7DAE8C4866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FDB5926-E8AA-4367-B2C8-C7DC1089D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4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18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6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6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148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99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2FC1086-C649-48CF-AA4C-39EF7D6AB93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B8F8CCC7-C0D8-4B54-B6CD-B84D53E5CF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A1CEC50-332C-4781-B91C-E5A86F586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18D0AEC-C2B1-48AB-A191-7041DE006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F4D806F5-2CC7-43DF-81D0-3E518C17C8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56B18C90-5068-4E61-8C2A-6810E4E18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7626B8B4-3C2C-43AB-81FB-A5C59C2A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08F11B17-1559-441A-B9A7-C6B7C9573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22A070BC-21B2-4C05-AD2C-06DB391BE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63CE8BA-3C4F-4345-BFE6-409F1BE07A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7AB4321-BCBD-43CB-98B6-5E286C9A8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548D3-8832-4AB8-99EC-747359BFE8AF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CCDEDCC-0202-405A-BE37-57F0ED8E2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06DA6CF2-E5C1-44DD-BDE3-02637E51C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F6689-7680-4D7C-B0A4-73FCB299E6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284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3C14977-3F4C-49EB-8603-966B314A65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D3200-2247-48F9-BF7D-E39FB8AAF766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9816F54-61B7-4826-8598-756380F3E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2EE2206-A18A-4AF7-BE15-CC3AEBDB9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16C54-8CC3-434E-8873-A54680D724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72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7057487-C2F5-40CE-B2FB-44CFB6DD8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A6A5-418F-47D0-A9BF-A53E51ABE95B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CF30035-D6F9-4309-8B09-F6E3D9AF97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180509-C670-40D1-8B02-96F8E09B9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CFE42-E815-4F38-A052-FFA892C7FDC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152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153D75F-CD2E-4916-9EBB-C5DA8D3B3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4151-3868-43F7-9AFC-6208AD661B3C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67626B9-F975-4559-B42C-A96361022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D944332-070A-4DC6-A3D7-63F305989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9B10C-F4F3-45BF-90BC-A1E2D7D9B2E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939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139AB11-16FE-4BE1-9D0D-CA6FAF0A8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84B77-082E-462C-AD41-9D3D2233DA41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A443FA0-66E3-4F20-AFDF-C77BDBFD1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4660F40-8159-4F84-A5B6-985532CA7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1A79-214E-4443-87E4-6817F9EC02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929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881333E-6A79-49E7-B80C-8C531AB5FF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3A5BF-7DD7-4D09-A697-0A6C73634AE9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EC9A2B6-C577-4709-9544-270EB0D96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69058A2-853B-4266-95F8-C39C0172D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995A4-7F3E-4756-BDE6-21E0765B614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365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D63EA03-2FF0-4284-8144-929D68D429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D1772-744C-4DE5-8A43-6F57231A1A30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646CF07-41D3-4336-A785-7E64BC0F0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A03D04E-C03B-4AA6-8D43-9B94EB7BFA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39374-D184-470E-AC6E-0F51D324746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10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965487C-CB52-428F-9D59-E8A49DBC66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951F1-008F-408D-851B-BBE3D573D997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5D1F492-C2C6-4007-85DE-533370D66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F0B38AD-7991-4D4B-BB69-2318381831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475D4-C91D-4460-9DAD-CCA55C9F0C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1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8CF8862-BCDD-4195-BD8D-379AE4F95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88518-8188-4496-B83C-B7386DA1C906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A0DF135-0C9A-4E62-A4A7-6CC889FD7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075E17A-9C1A-48F7-9570-770B8C1EAB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127D-4581-4328-A6DD-DA55F0F0E1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938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C048446-3A0D-4AD5-B894-3181417B8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FAA06-3739-4F4D-B761-D40CE3A8FBD3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B3741E4-D8A4-4F4D-86AD-918172B3D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4F51B36-2B30-41B8-8A1D-BB898CB49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B2B0-053D-416E-B0D3-A9FE5829D4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08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1AD73D2-8B4B-473B-82FA-72D2A253D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D4CC-E654-4248-9BD1-997F836423A9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16A21AD-CD86-423D-A028-5332A559B6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A38A031-1452-45AB-B1C8-E0BAFD167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68130-048F-4DD3-9E59-0002BA217A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519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8B02E68E-D104-4E70-9012-73AA4066D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EADD962F-CE41-4F40-8961-D9656738D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40B95980-B2EA-4A09-8E01-715EF4E566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A67AC6D-D9D4-40FF-B5A4-CD717717BB40}" type="datetime1">
              <a:rPr lang="zh-TW" altLang="en-US"/>
              <a:pPr>
                <a:defRPr/>
              </a:pPr>
              <a:t>2021/6/2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E7168D2-786D-4664-8CA5-CC0FCFB69B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01EDE24C-E170-40D2-ABA3-AE0F9009C6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1FACBE8-E7BD-4731-8BC4-ADC6E7164F4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F0DF1D5-A7E1-4C93-965B-CF1FA472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49E1F8-D2F7-40D3-91D4-ACEAACABF08E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75AE495-D52A-4648-82F8-1DC214D29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10664: Luggage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1AD3376-F3F9-4016-B772-6BEF8E03B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10664 - Luggage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賴琮翰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組測資，每組測資包含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(1&lt;=n&lt;=20)</a:t>
            </a:r>
            <a:r>
              <a:rPr lang="zh-TW" altLang="en-US" sz="2400" dirty="0">
                <a:latin typeface="Times New Roman" panose="02020603050405020304" pitchFamily="18" charset="0"/>
              </a:rPr>
              <a:t>行李箱的重量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重量為整數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360000" indent="0" eaLnBrk="1" hangingPunct="1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現在有兩台車來載行李，判斷是否能找到某種分法，   讓兩車所載行李箱總重量相同。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B4FF8E38-7465-46C4-9E4D-C93D606D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281726-52EF-41D2-960B-855DC0AC7CE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339D971-DDA0-425B-939D-F7C186830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組測資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1 2 1 2 1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NO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 3 4 1 2 5 10 50 3 50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=130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車：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(5,10,50) = 65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車：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(1,2,2,3,3,4,50) = 65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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YES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3 5 2 7 1 7 5 2 8 9 1 25 15 8 3 1 38 45 8 1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=194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車：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(5,9,38,45) = 97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車：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(1,1,1,1,2,2,3,3,5,7,7,8,8,8,15,25) = 97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YES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715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此題為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sum of subset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類型的題目，可想成任意挑選行李箱裝進車子中，使重量總和為總重的一半。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1" indent="-457200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先判斷總重是否為偶數，如果不是偶數則輸出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ClrTx/>
              <a:buSzPct val="100000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把資料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sort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後，用遞迴的方法討論每個行李箱要不要被選擇，選擇過程中刪除超出範圍的路徑。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找到可行解輸出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YES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，反之輸出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126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715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sum of subset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的遞迴：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扣除當前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後，剩下部分的也是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sum of subset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ex. 1 2 2 3 3 4 5 10 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50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目標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=65)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目標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=15)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Recursive Case</a:t>
            </a:r>
          </a:p>
          <a:p>
            <a:pPr marL="1314450" lvl="2" indent="-51435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當前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大於目標</a:t>
            </a:r>
            <a:endParaRPr lang="en-US" altLang="zh-TW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2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		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不選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目標不變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1314450" lvl="2" indent="-51435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 startAt="2"/>
            </a:pP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當前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小於目標</a:t>
            </a:r>
            <a:endParaRPr lang="en-US" altLang="zh-TW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2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	     	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選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，目標減去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的值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800100" lvl="2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 || (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不選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，目標不變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85725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Base Case</a:t>
            </a:r>
          </a:p>
          <a:p>
            <a:pPr marL="1257300" lvl="2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當前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等於目標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return true</a:t>
            </a:r>
          </a:p>
          <a:p>
            <a:pPr marL="1257300" lvl="2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已經找過所有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return false</a:t>
            </a:r>
          </a:p>
          <a:p>
            <a:pPr marL="800100" lvl="2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7EA605A-AF8E-41BC-8F55-8086993F9B58}"/>
              </a:ext>
            </a:extLst>
          </p:cNvPr>
          <p:cNvSpPr/>
          <p:nvPr/>
        </p:nvSpPr>
        <p:spPr bwMode="auto">
          <a:xfrm>
            <a:off x="1823953" y="1844824"/>
            <a:ext cx="2748047" cy="39020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FA230EC-88FF-482C-81D6-14EFEE422C9B}"/>
              </a:ext>
            </a:extLst>
          </p:cNvPr>
          <p:cNvSpPr/>
          <p:nvPr/>
        </p:nvSpPr>
        <p:spPr bwMode="auto">
          <a:xfrm>
            <a:off x="1835696" y="1844824"/>
            <a:ext cx="2304256" cy="360040"/>
          </a:xfrm>
          <a:prstGeom prst="rect">
            <a:avLst/>
          </a:prstGeom>
          <a:noFill/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955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715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測資：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1 2 1 2 1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=7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奇數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 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NO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測資：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1 2 2 3 3 4 5 10 50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   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=130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偶數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目標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=65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&lt;branch-and-bound tree&gt;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表示選；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表示不選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括號內代表目標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C2F21BF2-15AA-4F08-A1B0-BEE2004D907A}"/>
              </a:ext>
            </a:extLst>
          </p:cNvPr>
          <p:cNvGrpSpPr/>
          <p:nvPr/>
        </p:nvGrpSpPr>
        <p:grpSpPr>
          <a:xfrm>
            <a:off x="3551694" y="2745684"/>
            <a:ext cx="1764387" cy="1366632"/>
            <a:chOff x="3551694" y="1009207"/>
            <a:chExt cx="1764387" cy="1366632"/>
          </a:xfrm>
        </p:grpSpPr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43643868-361A-43FA-ABA1-802D96E34A53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864CB33C-C82F-498F-AF12-80AA02E789E6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0" name="直線單箭頭接點 19">
                <a:extLst>
                  <a:ext uri="{FF2B5EF4-FFF2-40B4-BE49-F238E27FC236}">
                    <a16:creationId xmlns:a16="http://schemas.microsoft.com/office/drawing/2014/main" id="{FAE987A0-185E-4F99-9E56-A98F7B1B4A47}"/>
                  </a:ext>
                </a:extLst>
              </p:cNvPr>
              <p:cNvCxnSpPr>
                <a:cxnSpLocks/>
                <a:stCxn id="19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A6E0C5D9-25E6-4B02-A0C9-B2D4A4C49A4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29F76B03-89BB-4911-A16B-D9773E0E2160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F9D540BA-1D5C-47C3-963C-CEB5C01D3196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AF7A98D1-2469-4479-9A2D-8938A2CF13BE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50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799" y="671512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1 2 2 3 3 4 5 10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	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1CE1D1C2-1357-4D8B-A553-884983EF7C06}"/>
              </a:ext>
            </a:extLst>
          </p:cNvPr>
          <p:cNvGrpSpPr/>
          <p:nvPr/>
        </p:nvGrpSpPr>
        <p:grpSpPr>
          <a:xfrm>
            <a:off x="3551694" y="1052736"/>
            <a:ext cx="1764387" cy="1366632"/>
            <a:chOff x="3551694" y="1009207"/>
            <a:chExt cx="1764387" cy="1366632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03380143-65B4-4B5C-A73B-319AEBDC2869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2" name="橢圓 1">
                <a:extLst>
                  <a:ext uri="{FF2B5EF4-FFF2-40B4-BE49-F238E27FC236}">
                    <a16:creationId xmlns:a16="http://schemas.microsoft.com/office/drawing/2014/main" id="{A892DFFF-F145-4D17-8953-97194A5017BC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4" name="直線單箭頭接點 3">
                <a:extLst>
                  <a:ext uri="{FF2B5EF4-FFF2-40B4-BE49-F238E27FC236}">
                    <a16:creationId xmlns:a16="http://schemas.microsoft.com/office/drawing/2014/main" id="{2F166FB6-5A45-4DF4-8092-1BC9744C313F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6" name="直線單箭頭接點 5">
                <a:extLst>
                  <a:ext uri="{FF2B5EF4-FFF2-40B4-BE49-F238E27FC236}">
                    <a16:creationId xmlns:a16="http://schemas.microsoft.com/office/drawing/2014/main" id="{FA9A6842-ABDC-417D-B8BD-6EBD2A76995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E5FBA4DC-8283-400E-BAD6-7BF9647889FC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04D5E7D-3CC0-4412-B4FE-0168C482930E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288689C-3058-41DC-8076-2C44CFC064E9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50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  <p:sp>
        <p:nvSpPr>
          <p:cNvPr id="18" name="橢圓 17">
            <a:extLst>
              <a:ext uri="{FF2B5EF4-FFF2-40B4-BE49-F238E27FC236}">
                <a16:creationId xmlns:a16="http://schemas.microsoft.com/office/drawing/2014/main" id="{C997E80E-46E6-43C6-9903-EAB46CC6EC58}"/>
              </a:ext>
            </a:extLst>
          </p:cNvPr>
          <p:cNvSpPr/>
          <p:nvPr/>
        </p:nvSpPr>
        <p:spPr bwMode="auto">
          <a:xfrm>
            <a:off x="5175865" y="2343442"/>
            <a:ext cx="980755" cy="946130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5E5F2E-4DA6-41A6-AB83-D00F5560C2C7}"/>
              </a:ext>
            </a:extLst>
          </p:cNvPr>
          <p:cNvSpPr txBox="1"/>
          <p:nvPr/>
        </p:nvSpPr>
        <p:spPr>
          <a:xfrm>
            <a:off x="5307854" y="2421128"/>
            <a:ext cx="711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50</a:t>
            </a:r>
            <a:br>
              <a:rPr lang="en-US" altLang="zh-TW" dirty="0"/>
            </a:br>
            <a:r>
              <a:rPr lang="en-US" altLang="zh-TW" sz="2000" dirty="0"/>
              <a:t>(</a:t>
            </a:r>
            <a:r>
              <a:rPr lang="en-US" altLang="zh-TW" sz="2000" dirty="0">
                <a:solidFill>
                  <a:srgbClr val="FF0000"/>
                </a:solidFill>
              </a:rPr>
              <a:t>15</a:t>
            </a:r>
            <a:r>
              <a:rPr lang="en-US" altLang="zh-TW" sz="2000" dirty="0"/>
              <a:t>)</a:t>
            </a:r>
            <a:endParaRPr lang="zh-TW" altLang="en-US" dirty="0"/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135BE893-00F1-42C4-80E1-9E5A472B6BEE}"/>
              </a:ext>
            </a:extLst>
          </p:cNvPr>
          <p:cNvCxnSpPr>
            <a:stCxn id="18" idx="5"/>
          </p:cNvCxnSpPr>
          <p:nvPr/>
        </p:nvCxnSpPr>
        <p:spPr bwMode="auto">
          <a:xfrm>
            <a:off x="6012992" y="3151014"/>
            <a:ext cx="719248" cy="7100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乘號 21">
            <a:extLst>
              <a:ext uri="{FF2B5EF4-FFF2-40B4-BE49-F238E27FC236}">
                <a16:creationId xmlns:a16="http://schemas.microsoft.com/office/drawing/2014/main" id="{D9146BC0-CD4E-43BA-B6A5-8A0C9E659D99}"/>
              </a:ext>
            </a:extLst>
          </p:cNvPr>
          <p:cNvSpPr/>
          <p:nvPr/>
        </p:nvSpPr>
        <p:spPr bwMode="auto">
          <a:xfrm>
            <a:off x="6156620" y="3311122"/>
            <a:ext cx="431604" cy="343706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163FB0F9-00CF-4CF6-93EB-7B869FCAC5AC}"/>
              </a:ext>
            </a:extLst>
          </p:cNvPr>
          <p:cNvCxnSpPr/>
          <p:nvPr/>
        </p:nvCxnSpPr>
        <p:spPr bwMode="auto">
          <a:xfrm flipH="1">
            <a:off x="4859367" y="3190569"/>
            <a:ext cx="471077" cy="5984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EA64B46-F318-4FD9-88D9-D774810AD23B}"/>
              </a:ext>
            </a:extLst>
          </p:cNvPr>
          <p:cNvSpPr txBox="1"/>
          <p:nvPr/>
        </p:nvSpPr>
        <p:spPr>
          <a:xfrm>
            <a:off x="4861770" y="3039633"/>
            <a:ext cx="38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66A8EC0C-9052-480D-A4E8-45CFDAF410EF}"/>
              </a:ext>
            </a:extLst>
          </p:cNvPr>
          <p:cNvGrpSpPr/>
          <p:nvPr/>
        </p:nvGrpSpPr>
        <p:grpSpPr>
          <a:xfrm>
            <a:off x="2529056" y="2380089"/>
            <a:ext cx="1764387" cy="1366632"/>
            <a:chOff x="3551694" y="1009207"/>
            <a:chExt cx="1764387" cy="1366632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DCEE73E6-9D77-4C22-BBCC-BD01B1DA8197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35" name="橢圓 34">
                <a:extLst>
                  <a:ext uri="{FF2B5EF4-FFF2-40B4-BE49-F238E27FC236}">
                    <a16:creationId xmlns:a16="http://schemas.microsoft.com/office/drawing/2014/main" id="{AD839CB9-2E77-4E78-9B3D-18D296FF99C5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36" name="直線單箭頭接點 35">
                <a:extLst>
                  <a:ext uri="{FF2B5EF4-FFF2-40B4-BE49-F238E27FC236}">
                    <a16:creationId xmlns:a16="http://schemas.microsoft.com/office/drawing/2014/main" id="{6652533E-8AEA-4DE4-AD0F-85E7E9981E4D}"/>
                  </a:ext>
                </a:extLst>
              </p:cNvPr>
              <p:cNvCxnSpPr>
                <a:cxnSpLocks/>
                <a:stCxn id="35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直線單箭頭接點 36">
                <a:extLst>
                  <a:ext uri="{FF2B5EF4-FFF2-40B4-BE49-F238E27FC236}">
                    <a16:creationId xmlns:a16="http://schemas.microsoft.com/office/drawing/2014/main" id="{6B16E0D4-728E-48FA-B3BD-5EA7D2B646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A219425F-157D-41B0-B2D6-3B7D6B23E2BE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01BB54B2-17B2-44FC-BEBF-892C4E2AEB94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40425B6B-FA3D-489F-95BC-7BDB11E4B1F6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50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5368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799" y="671512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1 2 2 3 3 4 5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50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	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1CE1D1C2-1357-4D8B-A553-884983EF7C06}"/>
              </a:ext>
            </a:extLst>
          </p:cNvPr>
          <p:cNvGrpSpPr/>
          <p:nvPr/>
        </p:nvGrpSpPr>
        <p:grpSpPr>
          <a:xfrm>
            <a:off x="3551694" y="1052736"/>
            <a:ext cx="1764387" cy="1366632"/>
            <a:chOff x="3551694" y="1009207"/>
            <a:chExt cx="1764387" cy="1366632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03380143-65B4-4B5C-A73B-319AEBDC2869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2" name="橢圓 1">
                <a:extLst>
                  <a:ext uri="{FF2B5EF4-FFF2-40B4-BE49-F238E27FC236}">
                    <a16:creationId xmlns:a16="http://schemas.microsoft.com/office/drawing/2014/main" id="{A892DFFF-F145-4D17-8953-97194A5017BC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4" name="直線單箭頭接點 3">
                <a:extLst>
                  <a:ext uri="{FF2B5EF4-FFF2-40B4-BE49-F238E27FC236}">
                    <a16:creationId xmlns:a16="http://schemas.microsoft.com/office/drawing/2014/main" id="{2F166FB6-5A45-4DF4-8092-1BC9744C313F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6" name="直線單箭頭接點 5">
                <a:extLst>
                  <a:ext uri="{FF2B5EF4-FFF2-40B4-BE49-F238E27FC236}">
                    <a16:creationId xmlns:a16="http://schemas.microsoft.com/office/drawing/2014/main" id="{FA9A6842-ABDC-417D-B8BD-6EBD2A76995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E5FBA4DC-8283-400E-BAD6-7BF9647889FC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04D5E7D-3CC0-4412-B4FE-0168C482930E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288689C-3058-41DC-8076-2C44CFC064E9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50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  <p:sp>
        <p:nvSpPr>
          <p:cNvPr id="18" name="橢圓 17">
            <a:extLst>
              <a:ext uri="{FF2B5EF4-FFF2-40B4-BE49-F238E27FC236}">
                <a16:creationId xmlns:a16="http://schemas.microsoft.com/office/drawing/2014/main" id="{C997E80E-46E6-43C6-9903-EAB46CC6EC58}"/>
              </a:ext>
            </a:extLst>
          </p:cNvPr>
          <p:cNvSpPr/>
          <p:nvPr/>
        </p:nvSpPr>
        <p:spPr bwMode="auto">
          <a:xfrm>
            <a:off x="5175865" y="2343442"/>
            <a:ext cx="980755" cy="946130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5E5F2E-4DA6-41A6-AB83-D00F5560C2C7}"/>
              </a:ext>
            </a:extLst>
          </p:cNvPr>
          <p:cNvSpPr txBox="1"/>
          <p:nvPr/>
        </p:nvSpPr>
        <p:spPr>
          <a:xfrm>
            <a:off x="5307854" y="2421128"/>
            <a:ext cx="711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50</a:t>
            </a:r>
            <a:br>
              <a:rPr lang="en-US" altLang="zh-TW" dirty="0"/>
            </a:br>
            <a:r>
              <a:rPr lang="en-US" altLang="zh-TW" sz="2000" dirty="0"/>
              <a:t>(15)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EA64B46-F318-4FD9-88D9-D774810AD23B}"/>
              </a:ext>
            </a:extLst>
          </p:cNvPr>
          <p:cNvSpPr txBox="1"/>
          <p:nvPr/>
        </p:nvSpPr>
        <p:spPr>
          <a:xfrm>
            <a:off x="6205284" y="2996383"/>
            <a:ext cx="38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66A8EC0C-9052-480D-A4E8-45CFDAF410EF}"/>
              </a:ext>
            </a:extLst>
          </p:cNvPr>
          <p:cNvGrpSpPr/>
          <p:nvPr/>
        </p:nvGrpSpPr>
        <p:grpSpPr>
          <a:xfrm>
            <a:off x="2529056" y="2380089"/>
            <a:ext cx="1764387" cy="1366632"/>
            <a:chOff x="3551694" y="1009207"/>
            <a:chExt cx="1764387" cy="1366632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DCEE73E6-9D77-4C22-BBCC-BD01B1DA8197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35" name="橢圓 34">
                <a:extLst>
                  <a:ext uri="{FF2B5EF4-FFF2-40B4-BE49-F238E27FC236}">
                    <a16:creationId xmlns:a16="http://schemas.microsoft.com/office/drawing/2014/main" id="{AD839CB9-2E77-4E78-9B3D-18D296FF99C5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36" name="直線單箭頭接點 35">
                <a:extLst>
                  <a:ext uri="{FF2B5EF4-FFF2-40B4-BE49-F238E27FC236}">
                    <a16:creationId xmlns:a16="http://schemas.microsoft.com/office/drawing/2014/main" id="{6652533E-8AEA-4DE4-AD0F-85E7E9981E4D}"/>
                  </a:ext>
                </a:extLst>
              </p:cNvPr>
              <p:cNvCxnSpPr>
                <a:cxnSpLocks/>
                <a:stCxn id="35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直線單箭頭接點 36">
                <a:extLst>
                  <a:ext uri="{FF2B5EF4-FFF2-40B4-BE49-F238E27FC236}">
                    <a16:creationId xmlns:a16="http://schemas.microsoft.com/office/drawing/2014/main" id="{6B16E0D4-728E-48FA-B3BD-5EA7D2B646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A219425F-157D-41B0-B2D6-3B7D6B23E2BE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01BB54B2-17B2-44FC-BEBF-892C4E2AEB94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40425B6B-FA3D-489F-95BC-7BDB11E4B1F6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50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580A98B3-8E2D-4298-B1B8-AEF75F103988}"/>
              </a:ext>
            </a:extLst>
          </p:cNvPr>
          <p:cNvGrpSpPr/>
          <p:nvPr/>
        </p:nvGrpSpPr>
        <p:grpSpPr>
          <a:xfrm>
            <a:off x="1475656" y="3734174"/>
            <a:ext cx="1764387" cy="1366632"/>
            <a:chOff x="3551694" y="1009207"/>
            <a:chExt cx="1764387" cy="1366632"/>
          </a:xfrm>
        </p:grpSpPr>
        <p:grpSp>
          <p:nvGrpSpPr>
            <p:cNvPr id="39" name="群組 38">
              <a:extLst>
                <a:ext uri="{FF2B5EF4-FFF2-40B4-BE49-F238E27FC236}">
                  <a16:creationId xmlns:a16="http://schemas.microsoft.com/office/drawing/2014/main" id="{0ECA5B6C-DCF4-4C6D-8588-B19AC35CE562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43" name="橢圓 42">
                <a:extLst>
                  <a:ext uri="{FF2B5EF4-FFF2-40B4-BE49-F238E27FC236}">
                    <a16:creationId xmlns:a16="http://schemas.microsoft.com/office/drawing/2014/main" id="{2267E9AC-111A-4F41-9756-8BD298B48B86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44" name="直線單箭頭接點 43">
                <a:extLst>
                  <a:ext uri="{FF2B5EF4-FFF2-40B4-BE49-F238E27FC236}">
                    <a16:creationId xmlns:a16="http://schemas.microsoft.com/office/drawing/2014/main" id="{D3AEF4B2-3143-441B-896C-9A4B76D6CCE0}"/>
                  </a:ext>
                </a:extLst>
              </p:cNvPr>
              <p:cNvCxnSpPr>
                <a:cxnSpLocks/>
                <a:stCxn id="43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45" name="直線單箭頭接點 44">
                <a:extLst>
                  <a:ext uri="{FF2B5EF4-FFF2-40B4-BE49-F238E27FC236}">
                    <a16:creationId xmlns:a16="http://schemas.microsoft.com/office/drawing/2014/main" id="{20DFA0D5-5984-486F-AE07-0CC53CAD7D2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1A2B51FA-60E5-453A-A0E5-451F8ECD365F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67BC341A-E8F7-48E0-9F01-1BD07B27E4D6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FEB38678-2876-42EA-965B-2E3D5403AEF8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10</a:t>
              </a:r>
              <a:br>
                <a:rPr lang="en-US" altLang="zh-TW" dirty="0"/>
              </a:br>
              <a:r>
                <a:rPr lang="en-US" altLang="zh-TW" sz="2000" dirty="0"/>
                <a:t>(65)</a:t>
              </a:r>
              <a:endParaRPr lang="zh-TW" altLang="en-US" dirty="0"/>
            </a:p>
          </p:txBody>
        </p:sp>
      </p:grpSp>
      <p:grpSp>
        <p:nvGrpSpPr>
          <p:cNvPr id="46" name="群組 45">
            <a:extLst>
              <a:ext uri="{FF2B5EF4-FFF2-40B4-BE49-F238E27FC236}">
                <a16:creationId xmlns:a16="http://schemas.microsoft.com/office/drawing/2014/main" id="{E26833F4-E266-4E4C-AE4D-E640CE9DAA53}"/>
              </a:ext>
            </a:extLst>
          </p:cNvPr>
          <p:cNvGrpSpPr/>
          <p:nvPr/>
        </p:nvGrpSpPr>
        <p:grpSpPr>
          <a:xfrm>
            <a:off x="3411249" y="3786221"/>
            <a:ext cx="1764387" cy="1366632"/>
            <a:chOff x="3551694" y="1009207"/>
            <a:chExt cx="1764387" cy="1366632"/>
          </a:xfrm>
        </p:grpSpPr>
        <p:grpSp>
          <p:nvGrpSpPr>
            <p:cNvPr id="47" name="群組 46">
              <a:extLst>
                <a:ext uri="{FF2B5EF4-FFF2-40B4-BE49-F238E27FC236}">
                  <a16:creationId xmlns:a16="http://schemas.microsoft.com/office/drawing/2014/main" id="{61426871-0DE9-4B2D-A3C9-19A65F348287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51" name="橢圓 50">
                <a:extLst>
                  <a:ext uri="{FF2B5EF4-FFF2-40B4-BE49-F238E27FC236}">
                    <a16:creationId xmlns:a16="http://schemas.microsoft.com/office/drawing/2014/main" id="{39EB1BF5-71A5-4AEF-8FE8-8FABB97C4727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52" name="直線單箭頭接點 51">
                <a:extLst>
                  <a:ext uri="{FF2B5EF4-FFF2-40B4-BE49-F238E27FC236}">
                    <a16:creationId xmlns:a16="http://schemas.microsoft.com/office/drawing/2014/main" id="{E4F8C092-229F-4C58-ACFD-DA47E3F75227}"/>
                  </a:ext>
                </a:extLst>
              </p:cNvPr>
              <p:cNvCxnSpPr>
                <a:cxnSpLocks/>
                <a:stCxn id="51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53" name="直線單箭頭接點 52">
                <a:extLst>
                  <a:ext uri="{FF2B5EF4-FFF2-40B4-BE49-F238E27FC236}">
                    <a16:creationId xmlns:a16="http://schemas.microsoft.com/office/drawing/2014/main" id="{5A6B3412-4B92-40FA-9173-95A994C3AB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id="{75D26C68-8A3C-4981-A6D2-8ADB57CF6F12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6F336F07-7D18-45BC-898F-EE29F77062C4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31801F36-C614-4DC7-A8D8-443F1594E2C1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10</a:t>
              </a:r>
              <a:br>
                <a:rPr lang="en-US" altLang="zh-TW" dirty="0"/>
              </a:br>
              <a:r>
                <a:rPr lang="en-US" altLang="zh-TW" sz="2000" dirty="0"/>
                <a:t>(15)</a:t>
              </a:r>
              <a:endParaRPr lang="zh-TW" altLang="en-US" dirty="0"/>
            </a:p>
          </p:txBody>
        </p:sp>
      </p:grp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A4B9555E-B7C3-4E8C-8D85-12A25603131C}"/>
              </a:ext>
            </a:extLst>
          </p:cNvPr>
          <p:cNvCxnSpPr/>
          <p:nvPr/>
        </p:nvCxnSpPr>
        <p:spPr bwMode="auto">
          <a:xfrm>
            <a:off x="6019451" y="3187661"/>
            <a:ext cx="568773" cy="559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pSp>
        <p:nvGrpSpPr>
          <p:cNvPr id="54" name="群組 53">
            <a:extLst>
              <a:ext uri="{FF2B5EF4-FFF2-40B4-BE49-F238E27FC236}">
                <a16:creationId xmlns:a16="http://schemas.microsoft.com/office/drawing/2014/main" id="{ACB527BE-BCFC-45E0-B0B9-04BAE1363CF3}"/>
              </a:ext>
            </a:extLst>
          </p:cNvPr>
          <p:cNvGrpSpPr/>
          <p:nvPr/>
        </p:nvGrpSpPr>
        <p:grpSpPr>
          <a:xfrm>
            <a:off x="5985337" y="3786221"/>
            <a:ext cx="1764387" cy="1366632"/>
            <a:chOff x="3551694" y="1009207"/>
            <a:chExt cx="1764387" cy="1366632"/>
          </a:xfrm>
        </p:grpSpPr>
        <p:grpSp>
          <p:nvGrpSpPr>
            <p:cNvPr id="55" name="群組 54">
              <a:extLst>
                <a:ext uri="{FF2B5EF4-FFF2-40B4-BE49-F238E27FC236}">
                  <a16:creationId xmlns:a16="http://schemas.microsoft.com/office/drawing/2014/main" id="{906BF6DC-5B29-4957-9D03-6B0B0EC7ED19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59" name="橢圓 58">
                <a:extLst>
                  <a:ext uri="{FF2B5EF4-FFF2-40B4-BE49-F238E27FC236}">
                    <a16:creationId xmlns:a16="http://schemas.microsoft.com/office/drawing/2014/main" id="{DA89992F-AC03-47D4-A99C-54EAE8D8ED17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60" name="直線單箭頭接點 59">
                <a:extLst>
                  <a:ext uri="{FF2B5EF4-FFF2-40B4-BE49-F238E27FC236}">
                    <a16:creationId xmlns:a16="http://schemas.microsoft.com/office/drawing/2014/main" id="{BDBB3395-7E06-4424-87B0-914CAD567AEA}"/>
                  </a:ext>
                </a:extLst>
              </p:cNvPr>
              <p:cNvCxnSpPr>
                <a:cxnSpLocks/>
                <a:stCxn id="59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61" name="直線單箭頭接點 60">
                <a:extLst>
                  <a:ext uri="{FF2B5EF4-FFF2-40B4-BE49-F238E27FC236}">
                    <a16:creationId xmlns:a16="http://schemas.microsoft.com/office/drawing/2014/main" id="{83C98100-C5AF-4B0F-8C79-45ABA7ABDF0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62DEDAEC-E6BF-41C5-A6C5-C774A3DE0F57}"/>
                </a:ext>
              </a:extLst>
            </p:cNvPr>
            <p:cNvSpPr txBox="1"/>
            <p:nvPr/>
          </p:nvSpPr>
          <p:spPr>
            <a:xfrm>
              <a:off x="4882846" y="1585946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7A5BC802-51DA-40FA-BE14-844347391E31}"/>
                </a:ext>
              </a:extLst>
            </p:cNvPr>
            <p:cNvSpPr txBox="1"/>
            <p:nvPr/>
          </p:nvSpPr>
          <p:spPr>
            <a:xfrm>
              <a:off x="3561667" y="1625501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8EE2D79A-49CE-4570-B148-8C8B86F18E8D}"/>
                </a:ext>
              </a:extLst>
            </p:cNvPr>
            <p:cNvSpPr txBox="1"/>
            <p:nvPr/>
          </p:nvSpPr>
          <p:spPr>
            <a:xfrm>
              <a:off x="4010601" y="1086893"/>
              <a:ext cx="71159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10</a:t>
              </a:r>
              <a:br>
                <a:rPr lang="en-US" altLang="zh-TW" dirty="0"/>
              </a:br>
              <a:r>
                <a:rPr lang="en-US" altLang="zh-TW" sz="2000" dirty="0"/>
                <a:t>(15)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1436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>
            <a:extLst>
              <a:ext uri="{FF2B5EF4-FFF2-40B4-BE49-F238E27FC236}">
                <a16:creationId xmlns:a16="http://schemas.microsoft.com/office/drawing/2014/main" id="{E9AF0FDC-B50D-45A3-A1E3-52F693EB41D1}"/>
              </a:ext>
            </a:extLst>
          </p:cNvPr>
          <p:cNvGrpSpPr/>
          <p:nvPr/>
        </p:nvGrpSpPr>
        <p:grpSpPr>
          <a:xfrm>
            <a:off x="5194095" y="2079947"/>
            <a:ext cx="1184155" cy="1180983"/>
            <a:chOff x="5175865" y="2343442"/>
            <a:chExt cx="1412359" cy="1403279"/>
          </a:xfrm>
        </p:grpSpPr>
        <p:sp>
          <p:nvSpPr>
            <p:cNvPr id="18" name="橢圓 17">
              <a:extLst>
                <a:ext uri="{FF2B5EF4-FFF2-40B4-BE49-F238E27FC236}">
                  <a16:creationId xmlns:a16="http://schemas.microsoft.com/office/drawing/2014/main" id="{C997E80E-46E6-43C6-9903-EAB46CC6EC58}"/>
                </a:ext>
              </a:extLst>
            </p:cNvPr>
            <p:cNvSpPr/>
            <p:nvPr/>
          </p:nvSpPr>
          <p:spPr bwMode="auto">
            <a:xfrm>
              <a:off x="5175865" y="2343442"/>
              <a:ext cx="980755" cy="946130"/>
            </a:xfrm>
            <a:prstGeom prst="ellips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EA64B46-F318-4FD9-88D9-D774810AD23B}"/>
                </a:ext>
              </a:extLst>
            </p:cNvPr>
            <p:cNvSpPr txBox="1"/>
            <p:nvPr/>
          </p:nvSpPr>
          <p:spPr>
            <a:xfrm>
              <a:off x="6205284" y="2996383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A4B9555E-B7C3-4E8C-8D85-12A25603131C}"/>
                </a:ext>
              </a:extLst>
            </p:cNvPr>
            <p:cNvCxnSpPr/>
            <p:nvPr/>
          </p:nvCxnSpPr>
          <p:spPr bwMode="auto">
            <a:xfrm>
              <a:off x="6019451" y="3187661"/>
              <a:ext cx="568773" cy="5590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799" y="671512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1 2 2 3 3 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10 50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50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	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1CE1D1C2-1357-4D8B-A553-884983EF7C06}"/>
              </a:ext>
            </a:extLst>
          </p:cNvPr>
          <p:cNvGrpSpPr/>
          <p:nvPr/>
        </p:nvGrpSpPr>
        <p:grpSpPr>
          <a:xfrm>
            <a:off x="3945939" y="1052736"/>
            <a:ext cx="1370142" cy="1072931"/>
            <a:chOff x="3474063" y="1009207"/>
            <a:chExt cx="1842018" cy="1366632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03380143-65B4-4B5C-A73B-319AEBDC2869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2" name="橢圓 1">
                <a:extLst>
                  <a:ext uri="{FF2B5EF4-FFF2-40B4-BE49-F238E27FC236}">
                    <a16:creationId xmlns:a16="http://schemas.microsoft.com/office/drawing/2014/main" id="{A892DFFF-F145-4D17-8953-97194A5017BC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4" name="直線單箭頭接點 3">
                <a:extLst>
                  <a:ext uri="{FF2B5EF4-FFF2-40B4-BE49-F238E27FC236}">
                    <a16:creationId xmlns:a16="http://schemas.microsoft.com/office/drawing/2014/main" id="{2F166FB6-5A45-4DF4-8092-1BC9744C313F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6" name="直線單箭頭接點 5">
                <a:extLst>
                  <a:ext uri="{FF2B5EF4-FFF2-40B4-BE49-F238E27FC236}">
                    <a16:creationId xmlns:a16="http://schemas.microsoft.com/office/drawing/2014/main" id="{FA9A6842-ABDC-417D-B8BD-6EBD2A76995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E5FBA4DC-8283-400E-BAD6-7BF9647889FC}"/>
                </a:ext>
              </a:extLst>
            </p:cNvPr>
            <p:cNvSpPr txBox="1"/>
            <p:nvPr/>
          </p:nvSpPr>
          <p:spPr>
            <a:xfrm>
              <a:off x="4868180" y="1491064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04D5E7D-3CC0-4412-B4FE-0168C482930E}"/>
                </a:ext>
              </a:extLst>
            </p:cNvPr>
            <p:cNvSpPr txBox="1"/>
            <p:nvPr/>
          </p:nvSpPr>
          <p:spPr>
            <a:xfrm>
              <a:off x="3474063" y="1528106"/>
              <a:ext cx="470545" cy="58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288689C-3058-41DC-8076-2C44CFC064E9}"/>
                </a:ext>
              </a:extLst>
            </p:cNvPr>
            <p:cNvSpPr txBox="1"/>
            <p:nvPr/>
          </p:nvSpPr>
          <p:spPr>
            <a:xfrm>
              <a:off x="3958016" y="1086464"/>
              <a:ext cx="821950" cy="78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800" dirty="0"/>
                <a:t>50</a:t>
              </a:r>
              <a:br>
                <a:rPr lang="en-US" altLang="zh-TW" sz="1800" dirty="0"/>
              </a:br>
              <a:r>
                <a:rPr lang="en-US" altLang="zh-TW" sz="1600" dirty="0"/>
                <a:t>(65)</a:t>
              </a:r>
              <a:endParaRPr lang="zh-TW" altLang="en-US" sz="1800" dirty="0"/>
            </a:p>
          </p:txBody>
        </p:sp>
      </p:grp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5E5F2E-4DA6-41A6-AB83-D00F5560C2C7}"/>
              </a:ext>
            </a:extLst>
          </p:cNvPr>
          <p:cNvSpPr txBox="1"/>
          <p:nvPr/>
        </p:nvSpPr>
        <p:spPr>
          <a:xfrm>
            <a:off x="5239496" y="2142973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/>
              <a:t>50</a:t>
            </a:r>
            <a:br>
              <a:rPr lang="en-US" altLang="zh-TW" sz="1800" dirty="0"/>
            </a:br>
            <a:r>
              <a:rPr lang="en-US" altLang="zh-TW" sz="1800" dirty="0"/>
              <a:t>(15)</a:t>
            </a:r>
            <a:endParaRPr lang="zh-TW" altLang="en-US" sz="1800" dirty="0"/>
          </a:p>
        </p:txBody>
      </p:sp>
      <p:grpSp>
        <p:nvGrpSpPr>
          <p:cNvPr id="78" name="群組 77">
            <a:extLst>
              <a:ext uri="{FF2B5EF4-FFF2-40B4-BE49-F238E27FC236}">
                <a16:creationId xmlns:a16="http://schemas.microsoft.com/office/drawing/2014/main" id="{88F316F6-93D1-431A-A461-565E299F1527}"/>
              </a:ext>
            </a:extLst>
          </p:cNvPr>
          <p:cNvGrpSpPr/>
          <p:nvPr/>
        </p:nvGrpSpPr>
        <p:grpSpPr>
          <a:xfrm>
            <a:off x="3094674" y="2079947"/>
            <a:ext cx="1370142" cy="1072931"/>
            <a:chOff x="3474063" y="1009207"/>
            <a:chExt cx="1842018" cy="1366632"/>
          </a:xfrm>
        </p:grpSpPr>
        <p:grpSp>
          <p:nvGrpSpPr>
            <p:cNvPr id="79" name="群組 78">
              <a:extLst>
                <a:ext uri="{FF2B5EF4-FFF2-40B4-BE49-F238E27FC236}">
                  <a16:creationId xmlns:a16="http://schemas.microsoft.com/office/drawing/2014/main" id="{61E0B8FC-D13F-4983-BCD8-D3F781D3AB61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83" name="橢圓 82">
                <a:extLst>
                  <a:ext uri="{FF2B5EF4-FFF2-40B4-BE49-F238E27FC236}">
                    <a16:creationId xmlns:a16="http://schemas.microsoft.com/office/drawing/2014/main" id="{A4397C42-EDB0-4542-9034-F1E81EDC9785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84" name="直線單箭頭接點 83">
                <a:extLst>
                  <a:ext uri="{FF2B5EF4-FFF2-40B4-BE49-F238E27FC236}">
                    <a16:creationId xmlns:a16="http://schemas.microsoft.com/office/drawing/2014/main" id="{AF470ACE-2A7A-44F4-8D00-F406BC15E974}"/>
                  </a:ext>
                </a:extLst>
              </p:cNvPr>
              <p:cNvCxnSpPr>
                <a:cxnSpLocks/>
                <a:stCxn id="83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85" name="直線單箭頭接點 84">
                <a:extLst>
                  <a:ext uri="{FF2B5EF4-FFF2-40B4-BE49-F238E27FC236}">
                    <a16:creationId xmlns:a16="http://schemas.microsoft.com/office/drawing/2014/main" id="{55FB9AFF-7D2C-422E-B670-0BF7A690A4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FB5B79DB-4092-4D68-B75D-8F8915A796BA}"/>
                </a:ext>
              </a:extLst>
            </p:cNvPr>
            <p:cNvSpPr txBox="1"/>
            <p:nvPr/>
          </p:nvSpPr>
          <p:spPr>
            <a:xfrm>
              <a:off x="4868180" y="1491064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81" name="文字方塊 80">
              <a:extLst>
                <a:ext uri="{FF2B5EF4-FFF2-40B4-BE49-F238E27FC236}">
                  <a16:creationId xmlns:a16="http://schemas.microsoft.com/office/drawing/2014/main" id="{193B0341-3507-468B-ABD3-AD4338E227F3}"/>
                </a:ext>
              </a:extLst>
            </p:cNvPr>
            <p:cNvSpPr txBox="1"/>
            <p:nvPr/>
          </p:nvSpPr>
          <p:spPr>
            <a:xfrm>
              <a:off x="3474063" y="1528106"/>
              <a:ext cx="470545" cy="58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7C0787ED-1CCC-4931-8419-5DD03C5A1ED6}"/>
                </a:ext>
              </a:extLst>
            </p:cNvPr>
            <p:cNvSpPr txBox="1"/>
            <p:nvPr/>
          </p:nvSpPr>
          <p:spPr>
            <a:xfrm>
              <a:off x="3958016" y="1086464"/>
              <a:ext cx="821950" cy="78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800" dirty="0"/>
                <a:t>50</a:t>
              </a:r>
              <a:br>
                <a:rPr lang="en-US" altLang="zh-TW" sz="1800" dirty="0"/>
              </a:br>
              <a:r>
                <a:rPr lang="en-US" altLang="zh-TW" sz="1600" dirty="0"/>
                <a:t>(65)</a:t>
              </a:r>
              <a:endParaRPr lang="zh-TW" altLang="en-US" sz="1800" dirty="0"/>
            </a:p>
          </p:txBody>
        </p:sp>
      </p:grpSp>
      <p:grpSp>
        <p:nvGrpSpPr>
          <p:cNvPr id="94" name="群組 93">
            <a:extLst>
              <a:ext uri="{FF2B5EF4-FFF2-40B4-BE49-F238E27FC236}">
                <a16:creationId xmlns:a16="http://schemas.microsoft.com/office/drawing/2014/main" id="{072C8410-9681-4535-A6FE-AAC0165B4973}"/>
              </a:ext>
            </a:extLst>
          </p:cNvPr>
          <p:cNvGrpSpPr/>
          <p:nvPr/>
        </p:nvGrpSpPr>
        <p:grpSpPr>
          <a:xfrm>
            <a:off x="4128306" y="2997636"/>
            <a:ext cx="1370142" cy="1072931"/>
            <a:chOff x="3474063" y="1009207"/>
            <a:chExt cx="1842018" cy="1366632"/>
          </a:xfrm>
        </p:grpSpPr>
        <p:grpSp>
          <p:nvGrpSpPr>
            <p:cNvPr id="95" name="群組 94">
              <a:extLst>
                <a:ext uri="{FF2B5EF4-FFF2-40B4-BE49-F238E27FC236}">
                  <a16:creationId xmlns:a16="http://schemas.microsoft.com/office/drawing/2014/main" id="{D522F554-15D5-4A39-9AC7-A2DA88664A5F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99" name="橢圓 98">
                <a:extLst>
                  <a:ext uri="{FF2B5EF4-FFF2-40B4-BE49-F238E27FC236}">
                    <a16:creationId xmlns:a16="http://schemas.microsoft.com/office/drawing/2014/main" id="{7F0879C1-FD57-4625-85C7-615F17CACFC0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100" name="直線單箭頭接點 99">
                <a:extLst>
                  <a:ext uri="{FF2B5EF4-FFF2-40B4-BE49-F238E27FC236}">
                    <a16:creationId xmlns:a16="http://schemas.microsoft.com/office/drawing/2014/main" id="{F75E4416-70E2-4805-85C2-07AA455DFE62}"/>
                  </a:ext>
                </a:extLst>
              </p:cNvPr>
              <p:cNvCxnSpPr>
                <a:cxnSpLocks/>
                <a:stCxn id="99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101" name="直線單箭頭接點 100">
                <a:extLst>
                  <a:ext uri="{FF2B5EF4-FFF2-40B4-BE49-F238E27FC236}">
                    <a16:creationId xmlns:a16="http://schemas.microsoft.com/office/drawing/2014/main" id="{18A99F4F-DE38-4E9B-9B38-FF35B8E11D7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96" name="文字方塊 95">
              <a:extLst>
                <a:ext uri="{FF2B5EF4-FFF2-40B4-BE49-F238E27FC236}">
                  <a16:creationId xmlns:a16="http://schemas.microsoft.com/office/drawing/2014/main" id="{A1439573-635D-4526-9D52-44E6A6AF8179}"/>
                </a:ext>
              </a:extLst>
            </p:cNvPr>
            <p:cNvSpPr txBox="1"/>
            <p:nvPr/>
          </p:nvSpPr>
          <p:spPr>
            <a:xfrm>
              <a:off x="4868180" y="1491064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97" name="文字方塊 96">
              <a:extLst>
                <a:ext uri="{FF2B5EF4-FFF2-40B4-BE49-F238E27FC236}">
                  <a16:creationId xmlns:a16="http://schemas.microsoft.com/office/drawing/2014/main" id="{87E08D1F-0C4A-4DAC-9BB7-9C60639DF6A1}"/>
                </a:ext>
              </a:extLst>
            </p:cNvPr>
            <p:cNvSpPr txBox="1"/>
            <p:nvPr/>
          </p:nvSpPr>
          <p:spPr>
            <a:xfrm>
              <a:off x="3474063" y="1528106"/>
              <a:ext cx="470545" cy="58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98" name="文字方塊 97">
              <a:extLst>
                <a:ext uri="{FF2B5EF4-FFF2-40B4-BE49-F238E27FC236}">
                  <a16:creationId xmlns:a16="http://schemas.microsoft.com/office/drawing/2014/main" id="{8BAFECC5-69FC-4B58-973A-28A79D938F76}"/>
                </a:ext>
              </a:extLst>
            </p:cNvPr>
            <p:cNvSpPr txBox="1"/>
            <p:nvPr/>
          </p:nvSpPr>
          <p:spPr>
            <a:xfrm>
              <a:off x="3958016" y="1086464"/>
              <a:ext cx="821950" cy="78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800" dirty="0"/>
                <a:t>10</a:t>
              </a:r>
              <a:br>
                <a:rPr lang="en-US" altLang="zh-TW" sz="1800" dirty="0"/>
              </a:br>
              <a:r>
                <a:rPr lang="en-US" altLang="zh-TW" sz="1600" dirty="0"/>
                <a:t>(15)</a:t>
              </a:r>
              <a:endParaRPr lang="zh-TW" altLang="en-US" sz="1800" dirty="0"/>
            </a:p>
          </p:txBody>
        </p:sp>
      </p:grpSp>
      <p:grpSp>
        <p:nvGrpSpPr>
          <p:cNvPr id="102" name="群組 101">
            <a:extLst>
              <a:ext uri="{FF2B5EF4-FFF2-40B4-BE49-F238E27FC236}">
                <a16:creationId xmlns:a16="http://schemas.microsoft.com/office/drawing/2014/main" id="{DBFAAC16-5A31-49D3-AED4-73EAA160DA49}"/>
              </a:ext>
            </a:extLst>
          </p:cNvPr>
          <p:cNvGrpSpPr/>
          <p:nvPr/>
        </p:nvGrpSpPr>
        <p:grpSpPr>
          <a:xfrm>
            <a:off x="6130761" y="3170907"/>
            <a:ext cx="1370142" cy="1072931"/>
            <a:chOff x="3474063" y="1009207"/>
            <a:chExt cx="1842018" cy="1366632"/>
          </a:xfrm>
        </p:grpSpPr>
        <p:grpSp>
          <p:nvGrpSpPr>
            <p:cNvPr id="103" name="群組 102">
              <a:extLst>
                <a:ext uri="{FF2B5EF4-FFF2-40B4-BE49-F238E27FC236}">
                  <a16:creationId xmlns:a16="http://schemas.microsoft.com/office/drawing/2014/main" id="{FAA6F2DA-FEE8-49E2-BF72-E8DEA56E1ED0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107" name="橢圓 106">
                <a:extLst>
                  <a:ext uri="{FF2B5EF4-FFF2-40B4-BE49-F238E27FC236}">
                    <a16:creationId xmlns:a16="http://schemas.microsoft.com/office/drawing/2014/main" id="{F383A21F-896F-46EB-888D-87BF2E484B12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108" name="直線單箭頭接點 107">
                <a:extLst>
                  <a:ext uri="{FF2B5EF4-FFF2-40B4-BE49-F238E27FC236}">
                    <a16:creationId xmlns:a16="http://schemas.microsoft.com/office/drawing/2014/main" id="{73B5EEA6-3BF0-4072-8DA4-DE33FDD9E531}"/>
                  </a:ext>
                </a:extLst>
              </p:cNvPr>
              <p:cNvCxnSpPr>
                <a:cxnSpLocks/>
                <a:stCxn id="107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109" name="直線單箭頭接點 108">
                <a:extLst>
                  <a:ext uri="{FF2B5EF4-FFF2-40B4-BE49-F238E27FC236}">
                    <a16:creationId xmlns:a16="http://schemas.microsoft.com/office/drawing/2014/main" id="{2FAC5CF8-459D-4652-A6AE-417CAC766D6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4" name="文字方塊 103">
              <a:extLst>
                <a:ext uri="{FF2B5EF4-FFF2-40B4-BE49-F238E27FC236}">
                  <a16:creationId xmlns:a16="http://schemas.microsoft.com/office/drawing/2014/main" id="{C57CDC78-E209-45A2-9CE9-E910C0685E0E}"/>
                </a:ext>
              </a:extLst>
            </p:cNvPr>
            <p:cNvSpPr txBox="1"/>
            <p:nvPr/>
          </p:nvSpPr>
          <p:spPr>
            <a:xfrm>
              <a:off x="4868180" y="1491064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05" name="文字方塊 104">
              <a:extLst>
                <a:ext uri="{FF2B5EF4-FFF2-40B4-BE49-F238E27FC236}">
                  <a16:creationId xmlns:a16="http://schemas.microsoft.com/office/drawing/2014/main" id="{F229764E-A3D6-409A-8D5C-C9587FAC8058}"/>
                </a:ext>
              </a:extLst>
            </p:cNvPr>
            <p:cNvSpPr txBox="1"/>
            <p:nvPr/>
          </p:nvSpPr>
          <p:spPr>
            <a:xfrm>
              <a:off x="3474063" y="1528106"/>
              <a:ext cx="470545" cy="58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06" name="文字方塊 105">
              <a:extLst>
                <a:ext uri="{FF2B5EF4-FFF2-40B4-BE49-F238E27FC236}">
                  <a16:creationId xmlns:a16="http://schemas.microsoft.com/office/drawing/2014/main" id="{32C22F84-74DD-4114-9C4B-4E7F4D723264}"/>
                </a:ext>
              </a:extLst>
            </p:cNvPr>
            <p:cNvSpPr txBox="1"/>
            <p:nvPr/>
          </p:nvSpPr>
          <p:spPr>
            <a:xfrm>
              <a:off x="3958016" y="1086464"/>
              <a:ext cx="821950" cy="78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800" dirty="0"/>
                <a:t>10</a:t>
              </a:r>
              <a:br>
                <a:rPr lang="en-US" altLang="zh-TW" sz="1800" dirty="0"/>
              </a:br>
              <a:r>
                <a:rPr lang="en-US" altLang="zh-TW" sz="1600" dirty="0"/>
                <a:t>(15)</a:t>
              </a:r>
              <a:endParaRPr lang="zh-TW" altLang="en-US" sz="1800" dirty="0"/>
            </a:p>
          </p:txBody>
        </p:sp>
      </p:grpSp>
      <p:sp>
        <p:nvSpPr>
          <p:cNvPr id="131" name="橢圓 130">
            <a:extLst>
              <a:ext uri="{FF2B5EF4-FFF2-40B4-BE49-F238E27FC236}">
                <a16:creationId xmlns:a16="http://schemas.microsoft.com/office/drawing/2014/main" id="{2D91F9A2-0428-4C37-B03F-9E01D8ED42BD}"/>
              </a:ext>
            </a:extLst>
          </p:cNvPr>
          <p:cNvSpPr/>
          <p:nvPr/>
        </p:nvSpPr>
        <p:spPr bwMode="auto">
          <a:xfrm>
            <a:off x="5185932" y="4078301"/>
            <a:ext cx="729512" cy="742798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0" name="文字方塊 129">
            <a:extLst>
              <a:ext uri="{FF2B5EF4-FFF2-40B4-BE49-F238E27FC236}">
                <a16:creationId xmlns:a16="http://schemas.microsoft.com/office/drawing/2014/main" id="{A4A99485-641E-4288-B00C-B7F12BCB1D9A}"/>
              </a:ext>
            </a:extLst>
          </p:cNvPr>
          <p:cNvSpPr txBox="1"/>
          <p:nvPr/>
        </p:nvSpPr>
        <p:spPr>
          <a:xfrm>
            <a:off x="5244996" y="4138955"/>
            <a:ext cx="6113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/>
              <a:t>5</a:t>
            </a:r>
            <a:br>
              <a:rPr lang="en-US" altLang="zh-TW" sz="1800" dirty="0"/>
            </a:br>
            <a:r>
              <a:rPr lang="en-US" altLang="zh-TW" sz="1600" dirty="0"/>
              <a:t>(</a:t>
            </a:r>
            <a:r>
              <a:rPr lang="en-US" altLang="zh-TW" sz="1600" dirty="0">
                <a:solidFill>
                  <a:srgbClr val="FF0000"/>
                </a:solidFill>
              </a:rPr>
              <a:t>5</a:t>
            </a:r>
            <a:r>
              <a:rPr lang="en-US" altLang="zh-TW" sz="1600" dirty="0"/>
              <a:t>)</a:t>
            </a:r>
            <a:endParaRPr lang="zh-TW" altLang="en-US" sz="1800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AEED150-FDA6-4A71-BD56-73668D69B7A5}"/>
              </a:ext>
            </a:extLst>
          </p:cNvPr>
          <p:cNvSpPr txBox="1"/>
          <p:nvPr/>
        </p:nvSpPr>
        <p:spPr>
          <a:xfrm>
            <a:off x="683568" y="5301208"/>
            <a:ext cx="3781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j-ea"/>
                <a:ea typeface="+mj-ea"/>
              </a:rPr>
              <a:t>有解；輸出</a:t>
            </a:r>
            <a:r>
              <a:rPr lang="en-US" altLang="zh-TW" b="1" dirty="0">
                <a:latin typeface="+mj-ea"/>
                <a:ea typeface="+mj-ea"/>
              </a:rPr>
              <a:t>YES</a:t>
            </a:r>
            <a:endParaRPr lang="zh-TW" altLang="en-US" b="1" dirty="0">
              <a:latin typeface="+mj-ea"/>
              <a:ea typeface="+mj-ea"/>
            </a:endParaRPr>
          </a:p>
        </p:txBody>
      </p:sp>
      <p:grpSp>
        <p:nvGrpSpPr>
          <p:cNvPr id="142" name="群組 141">
            <a:extLst>
              <a:ext uri="{FF2B5EF4-FFF2-40B4-BE49-F238E27FC236}">
                <a16:creationId xmlns:a16="http://schemas.microsoft.com/office/drawing/2014/main" id="{985FD40A-9476-476D-BC89-2FE644D09801}"/>
              </a:ext>
            </a:extLst>
          </p:cNvPr>
          <p:cNvGrpSpPr/>
          <p:nvPr/>
        </p:nvGrpSpPr>
        <p:grpSpPr>
          <a:xfrm>
            <a:off x="2176275" y="3066024"/>
            <a:ext cx="1370142" cy="1072931"/>
            <a:chOff x="3474063" y="1009207"/>
            <a:chExt cx="1842018" cy="1366632"/>
          </a:xfrm>
        </p:grpSpPr>
        <p:grpSp>
          <p:nvGrpSpPr>
            <p:cNvPr id="143" name="群組 142">
              <a:extLst>
                <a:ext uri="{FF2B5EF4-FFF2-40B4-BE49-F238E27FC236}">
                  <a16:creationId xmlns:a16="http://schemas.microsoft.com/office/drawing/2014/main" id="{0B98E70B-A421-472F-AFB0-26F1D762818C}"/>
                </a:ext>
              </a:extLst>
            </p:cNvPr>
            <p:cNvGrpSpPr/>
            <p:nvPr/>
          </p:nvGrpSpPr>
          <p:grpSpPr>
            <a:xfrm>
              <a:off x="3551694" y="1009207"/>
              <a:ext cx="1764387" cy="1366632"/>
              <a:chOff x="3707904" y="2276872"/>
              <a:chExt cx="1165887" cy="936104"/>
            </a:xfrm>
          </p:grpSpPr>
          <p:sp>
            <p:nvSpPr>
              <p:cNvPr id="147" name="橢圓 146">
                <a:extLst>
                  <a:ext uri="{FF2B5EF4-FFF2-40B4-BE49-F238E27FC236}">
                    <a16:creationId xmlns:a16="http://schemas.microsoft.com/office/drawing/2014/main" id="{E65DEF28-F55F-4B6B-BA50-F4FA1CB66499}"/>
                  </a:ext>
                </a:extLst>
              </p:cNvPr>
              <p:cNvSpPr/>
              <p:nvPr/>
            </p:nvSpPr>
            <p:spPr bwMode="auto">
              <a:xfrm>
                <a:off x="3923928" y="2276872"/>
                <a:ext cx="648072" cy="64807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148" name="直線單箭頭接點 147">
                <a:extLst>
                  <a:ext uri="{FF2B5EF4-FFF2-40B4-BE49-F238E27FC236}">
                    <a16:creationId xmlns:a16="http://schemas.microsoft.com/office/drawing/2014/main" id="{3A8C6C14-E2D1-46B4-A788-B99D94860E1F}"/>
                  </a:ext>
                </a:extLst>
              </p:cNvPr>
              <p:cNvCxnSpPr>
                <a:cxnSpLocks/>
                <a:stCxn id="147" idx="3"/>
              </p:cNvCxnSpPr>
              <p:nvPr/>
            </p:nvCxnSpPr>
            <p:spPr bwMode="auto">
              <a:xfrm flipH="1">
                <a:off x="3707904" y="2830036"/>
                <a:ext cx="310932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149" name="直線單箭頭接點 148">
                <a:extLst>
                  <a:ext uri="{FF2B5EF4-FFF2-40B4-BE49-F238E27FC236}">
                    <a16:creationId xmlns:a16="http://schemas.microsoft.com/office/drawing/2014/main" id="{2DA462DC-B7A8-4920-AB3B-A5148F2E86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90851" y="2830036"/>
                <a:ext cx="382940" cy="3829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44" name="文字方塊 143">
              <a:extLst>
                <a:ext uri="{FF2B5EF4-FFF2-40B4-BE49-F238E27FC236}">
                  <a16:creationId xmlns:a16="http://schemas.microsoft.com/office/drawing/2014/main" id="{98301317-037F-4205-AC03-ADD2327B1BB7}"/>
                </a:ext>
              </a:extLst>
            </p:cNvPr>
            <p:cNvSpPr txBox="1"/>
            <p:nvPr/>
          </p:nvSpPr>
          <p:spPr>
            <a:xfrm>
              <a:off x="4868180" y="1491064"/>
              <a:ext cx="382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45" name="文字方塊 144">
              <a:extLst>
                <a:ext uri="{FF2B5EF4-FFF2-40B4-BE49-F238E27FC236}">
                  <a16:creationId xmlns:a16="http://schemas.microsoft.com/office/drawing/2014/main" id="{EB192A70-944E-4D10-A398-F713042275FA}"/>
                </a:ext>
              </a:extLst>
            </p:cNvPr>
            <p:cNvSpPr txBox="1"/>
            <p:nvPr/>
          </p:nvSpPr>
          <p:spPr>
            <a:xfrm>
              <a:off x="3474063" y="1528106"/>
              <a:ext cx="470545" cy="58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46" name="文字方塊 145">
              <a:extLst>
                <a:ext uri="{FF2B5EF4-FFF2-40B4-BE49-F238E27FC236}">
                  <a16:creationId xmlns:a16="http://schemas.microsoft.com/office/drawing/2014/main" id="{9387A35E-8041-4183-AF0F-1C38DC021293}"/>
                </a:ext>
              </a:extLst>
            </p:cNvPr>
            <p:cNvSpPr txBox="1"/>
            <p:nvPr/>
          </p:nvSpPr>
          <p:spPr>
            <a:xfrm>
              <a:off x="3958016" y="1086464"/>
              <a:ext cx="821950" cy="78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800" dirty="0"/>
                <a:t>10</a:t>
              </a:r>
              <a:br>
                <a:rPr lang="en-US" altLang="zh-TW" sz="1800" dirty="0"/>
              </a:br>
              <a:r>
                <a:rPr lang="en-US" altLang="zh-TW" sz="1600" dirty="0"/>
                <a:t>(65)</a:t>
              </a:r>
              <a:endParaRPr lang="zh-TW" altLang="en-US" sz="1800" dirty="0"/>
            </a:p>
          </p:txBody>
        </p:sp>
      </p:grp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35A8A40-1770-4DE8-BA9C-10842D6AE001}"/>
              </a:ext>
            </a:extLst>
          </p:cNvPr>
          <p:cNvSpPr txBox="1"/>
          <p:nvPr/>
        </p:nvSpPr>
        <p:spPr>
          <a:xfrm>
            <a:off x="4683875" y="4811004"/>
            <a:ext cx="1859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return true</a:t>
            </a:r>
            <a:endParaRPr lang="zh-TW" altLang="en-US" dirty="0"/>
          </a:p>
        </p:txBody>
      </p:sp>
      <p:sp>
        <p:nvSpPr>
          <p:cNvPr id="53" name="橢圓 52">
            <a:extLst>
              <a:ext uri="{FF2B5EF4-FFF2-40B4-BE49-F238E27FC236}">
                <a16:creationId xmlns:a16="http://schemas.microsoft.com/office/drawing/2014/main" id="{7D0DBF17-4102-46E2-89D9-7A0613832EC5}"/>
              </a:ext>
            </a:extLst>
          </p:cNvPr>
          <p:cNvSpPr/>
          <p:nvPr/>
        </p:nvSpPr>
        <p:spPr bwMode="auto">
          <a:xfrm>
            <a:off x="7310162" y="4194159"/>
            <a:ext cx="729512" cy="742798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7444F4B8-9D49-41BF-8ED0-AC9EB8542236}"/>
              </a:ext>
            </a:extLst>
          </p:cNvPr>
          <p:cNvSpPr txBox="1"/>
          <p:nvPr/>
        </p:nvSpPr>
        <p:spPr>
          <a:xfrm>
            <a:off x="7369224" y="4243838"/>
            <a:ext cx="6113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/>
              <a:t>5</a:t>
            </a:r>
            <a:br>
              <a:rPr lang="en-US" altLang="zh-TW" sz="1800" dirty="0"/>
            </a:br>
            <a:r>
              <a:rPr lang="en-US" altLang="zh-TW" sz="1600" dirty="0"/>
              <a:t>(</a:t>
            </a:r>
            <a:r>
              <a:rPr lang="en-US" altLang="zh-TW" sz="1600" dirty="0">
                <a:solidFill>
                  <a:srgbClr val="FF0000"/>
                </a:solidFill>
              </a:rPr>
              <a:t>5</a:t>
            </a:r>
            <a:r>
              <a:rPr lang="en-US" altLang="zh-TW" sz="1600" dirty="0"/>
              <a:t>)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7750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715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無。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5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3484</TotalTime>
  <Words>718</Words>
  <Application>Microsoft Office PowerPoint</Application>
  <PresentationFormat>如螢幕大小 (4:3)</PresentationFormat>
  <Paragraphs>130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標楷體</vt:lpstr>
      <vt:lpstr>Tahoma</vt:lpstr>
      <vt:lpstr>Times New Roman</vt:lpstr>
      <vt:lpstr>Wingdings</vt:lpstr>
      <vt:lpstr>Blends</vt:lpstr>
      <vt:lpstr>10664: Luggage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B083040043</cp:lastModifiedBy>
  <cp:revision>175</cp:revision>
  <dcterms:created xsi:type="dcterms:W3CDTF">1601-01-01T00:00:00Z</dcterms:created>
  <dcterms:modified xsi:type="dcterms:W3CDTF">2021-06-02T05:31:21Z</dcterms:modified>
</cp:coreProperties>
</file>