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12" r:id="rId3"/>
    <p:sldId id="315" r:id="rId4"/>
    <p:sldId id="316" r:id="rId5"/>
    <p:sldId id="317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61" autoAdjust="0"/>
    <p:restoredTop sz="92051" autoAdjust="0"/>
  </p:normalViewPr>
  <p:slideViewPr>
    <p:cSldViewPr>
      <p:cViewPr>
        <p:scale>
          <a:sx n="93" d="100"/>
          <a:sy n="93" d="100"/>
        </p:scale>
        <p:origin x="1744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872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425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99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303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2021/5/24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2021/5/24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2021/5/24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2021/5/24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2021/5/24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2021/5/24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2021/5/24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2021/5/24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2021/5/24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2021/5/24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2021/5/24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2021/5/24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11069: A Graph Problem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Contest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" altLang="zh-TW" sz="2400" dirty="0">
                <a:latin typeface="Times New Roman" panose="02020603050405020304" pitchFamily="18" charset="0"/>
              </a:rPr>
              <a:t>11069: A Graph Problem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蔡柏廷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21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輸入正整數 </a:t>
            </a:r>
            <a:r>
              <a:rPr lang="en-US" altLang="zh-TW" sz="2400" dirty="0">
                <a:latin typeface="Times New Roman" panose="02020603050405020304" pitchFamily="18" charset="0"/>
              </a:rPr>
              <a:t>n (1 ≤ n ≤ 76)</a:t>
            </a:r>
            <a:r>
              <a:rPr lang="zh-TW" altLang="en-US" sz="2400" dirty="0">
                <a:latin typeface="Times New Roman" panose="02020603050405020304" pitchFamily="18" charset="0"/>
              </a:rPr>
              <a:t> ，輸出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個點所形成的圖之子集數量。</a:t>
            </a:r>
            <a:r>
              <a:rPr lang="en-US" altLang="zh-TW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(1) – (2) -</a:t>
            </a:r>
            <a:r>
              <a:rPr lang="zh-TW" altLang="en-US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・・・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- (n-1) – (n)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其中，子集須遵守以下兩點規則。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1.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子集中各點不可相連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2.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無法在不違反第一點的的情形下加入任何點。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輸出在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個點之下，符合上述條件的子集數量。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lvl="1" indent="0" eaLnBrk="1" hangingPunct="1">
              <a:buNone/>
            </a:pPr>
            <a:endParaRPr lang="zh-TW" altLang="en-US" sz="2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Input:                                           Output: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                                                   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2                                                   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3                                                   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                                                   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5                                                   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30                                                 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</a:rPr>
              <a:t>4410</a:t>
            </a:r>
            <a:r>
              <a:rPr lang="en-US" altLang="zh-TW" sz="2400" dirty="0">
                <a:latin typeface="Times New Roman" panose="02020603050405020304" pitchFamily="18" charset="0"/>
              </a:rPr>
              <a:t> 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n=1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時，只有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{1}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為符合條件的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subset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，輸出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n=2</a:t>
            </a:r>
            <a:r>
              <a:rPr lang="zh-TW" altLang="en-US" sz="2400" dirty="0">
                <a:latin typeface="Times New Roman" panose="02020603050405020304" pitchFamily="18" charset="0"/>
              </a:rPr>
              <a:t>時，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{1},{2}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為符合條件的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subset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，輸出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n=3</a:t>
            </a:r>
            <a:r>
              <a:rPr lang="zh-TW" altLang="en-US" sz="2400" dirty="0">
                <a:latin typeface="Times New Roman" panose="02020603050405020304" pitchFamily="18" charset="0"/>
              </a:rPr>
              <a:t>時，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{1,3},{2}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為符合條件的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subset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，輸出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n=4</a:t>
            </a:r>
            <a:r>
              <a:rPr lang="zh-TW" altLang="en-US" sz="2400" dirty="0">
                <a:latin typeface="Times New Roman" panose="02020603050405020304" pitchFamily="18" charset="0"/>
              </a:rPr>
              <a:t>時，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{1,3},{2,4},{1,4}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為符合條件的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subset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，輸出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     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其他以此類推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…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5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subset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規則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1.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子集中各點不可相連。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2.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無法在不違反第一點的的情形下加入任何點。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分析結論：相鄰兩數差為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或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令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[n]</a:t>
            </a:r>
            <a:r>
              <a:rPr lang="zh-TW" altLang="en-US" sz="2400" dirty="0">
                <a:latin typeface="Times New Roman" panose="02020603050405020304" pitchFamily="18" charset="0"/>
              </a:rPr>
              <a:t>為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個點下的</a:t>
            </a:r>
            <a:r>
              <a:rPr lang="en-US" altLang="zh-TW" sz="2400" dirty="0">
                <a:latin typeface="Times New Roman" panose="02020603050405020304" pitchFamily="18" charset="0"/>
              </a:rPr>
              <a:t>subset</a:t>
            </a:r>
            <a:r>
              <a:rPr lang="zh-TW" altLang="en-US" sz="2400" dirty="0">
                <a:latin typeface="Times New Roman" panose="02020603050405020304" pitchFamily="18" charset="0"/>
              </a:rPr>
              <a:t>數。已知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[1]=1,dp[2]=2,dp[3]=2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n=2</a:t>
            </a:r>
            <a:r>
              <a:rPr lang="zh-TW" altLang="en-US" sz="2400" dirty="0">
                <a:latin typeface="Times New Roman" panose="02020603050405020304" pitchFamily="18" charset="0"/>
              </a:rPr>
              <a:t>時，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{1},{2}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為符合條件的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subset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，輸出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n=3</a:t>
            </a:r>
            <a:r>
              <a:rPr lang="zh-TW" altLang="en-US" sz="2400" dirty="0">
                <a:latin typeface="Times New Roman" panose="02020603050405020304" pitchFamily="18" charset="0"/>
              </a:rPr>
              <a:t>時，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{1,3},{2}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為符合條件的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subset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，輸出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討論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[4]: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      1.</a:t>
            </a:r>
            <a:r>
              <a:rPr lang="zh-TW" altLang="en-US" sz="2400" dirty="0">
                <a:latin typeface="Times New Roman" panose="02020603050405020304" pitchFamily="18" charset="0"/>
              </a:rPr>
              <a:t>最後一數與倒數第二數差</a:t>
            </a:r>
            <a:r>
              <a:rPr lang="en-US" altLang="zh-TW" sz="2400" dirty="0">
                <a:latin typeface="Times New Roman" panose="02020603050405020304" pitchFamily="18" charset="0"/>
              </a:rPr>
              <a:t>2:</a:t>
            </a:r>
            <a:r>
              <a:rPr lang="zh-TW" altLang="en-US" sz="2400" dirty="0">
                <a:latin typeface="Times New Roman" panose="02020603050405020304" pitchFamily="18" charset="0"/>
              </a:rPr>
              <a:t>有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[2]</a:t>
            </a:r>
            <a:r>
              <a:rPr lang="zh-TW" altLang="en-US" sz="2400" dirty="0">
                <a:latin typeface="Times New Roman" panose="02020603050405020304" pitchFamily="18" charset="0"/>
              </a:rPr>
              <a:t>種。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{1,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},{2,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      2.</a:t>
            </a:r>
            <a:r>
              <a:rPr lang="zh-TW" altLang="en-US" sz="2400" dirty="0">
                <a:latin typeface="Times New Roman" panose="02020603050405020304" pitchFamily="18" charset="0"/>
              </a:rPr>
              <a:t>最後一數與倒數第二數差</a:t>
            </a:r>
            <a:r>
              <a:rPr lang="en-US" altLang="zh-TW" sz="2400" dirty="0">
                <a:latin typeface="Times New Roman" panose="02020603050405020304" pitchFamily="18" charset="0"/>
              </a:rPr>
              <a:t>3:</a:t>
            </a:r>
            <a:r>
              <a:rPr lang="zh-TW" altLang="en-US" sz="2400" dirty="0">
                <a:latin typeface="Times New Roman" panose="02020603050405020304" pitchFamily="18" charset="0"/>
              </a:rPr>
              <a:t>有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[1]</a:t>
            </a:r>
            <a:r>
              <a:rPr lang="zh-TW" altLang="en-US" sz="2400" dirty="0">
                <a:latin typeface="Times New Roman" panose="02020603050405020304" pitchFamily="18" charset="0"/>
              </a:rPr>
              <a:t>種。</a:t>
            </a:r>
            <a:r>
              <a:rPr lang="en-US" altLang="zh-TW" sz="2400" dirty="0">
                <a:latin typeface="Times New Roman" panose="02020603050405020304" pitchFamily="18" charset="0"/>
              </a:rPr>
              <a:t> {1,</a:t>
            </a:r>
            <a:r>
              <a:rPr lang="en-US" altLang="zh-TW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4</a:t>
            </a:r>
            <a:r>
              <a:rPr lang="en-US" altLang="zh-TW" sz="2400" dirty="0">
                <a:latin typeface="Times New Roman" panose="02020603050405020304" pitchFamily="18" charset="0"/>
              </a:rPr>
              <a:t>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</a:t>
            </a:r>
            <a:r>
              <a:rPr lang="zh-TW" altLang="en-US" sz="2400" dirty="0">
                <a:latin typeface="Times New Roman" panose="02020603050405020304" pitchFamily="18" charset="0"/>
              </a:rPr>
              <a:t>所以   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[4]=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[2]+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[1]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097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subset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規則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1.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子集中各點不可相連。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2.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無法在不違反第一點的的情形下加入任何點。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分析結論：相鄰兩數差為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或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令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[n]</a:t>
            </a:r>
            <a:r>
              <a:rPr lang="zh-TW" altLang="en-US" sz="2400" dirty="0">
                <a:latin typeface="Times New Roman" panose="02020603050405020304" pitchFamily="18" charset="0"/>
              </a:rPr>
              <a:t>為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個點下的</a:t>
            </a:r>
            <a:r>
              <a:rPr lang="en-US" altLang="zh-TW" sz="2400" dirty="0">
                <a:latin typeface="Times New Roman" panose="02020603050405020304" pitchFamily="18" charset="0"/>
              </a:rPr>
              <a:t>subset</a:t>
            </a:r>
            <a:r>
              <a:rPr lang="zh-TW" altLang="en-US" sz="2400" dirty="0">
                <a:latin typeface="Times New Roman" panose="02020603050405020304" pitchFamily="18" charset="0"/>
              </a:rPr>
              <a:t>數。已知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[1]=1,dp[2]=2,dp[3]=2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n=2</a:t>
            </a:r>
            <a:r>
              <a:rPr lang="zh-TW" altLang="en-US" sz="2400" dirty="0">
                <a:latin typeface="Times New Roman" panose="02020603050405020304" pitchFamily="18" charset="0"/>
              </a:rPr>
              <a:t>時，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{1},{2}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為符合條件的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subset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，輸出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n=3</a:t>
            </a:r>
            <a:r>
              <a:rPr lang="zh-TW" altLang="en-US" sz="2400" dirty="0">
                <a:latin typeface="Times New Roman" panose="02020603050405020304" pitchFamily="18" charset="0"/>
              </a:rPr>
              <a:t>時，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{1,3},{2}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為符合條件的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subset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，輸出</a:t>
            </a:r>
            <a:r>
              <a:rPr lang="en-US" altLang="zh-TW" sz="2400" dirty="0">
                <a:solidFill>
                  <a:srgbClr val="7030A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討論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[5]: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1.</a:t>
            </a:r>
            <a:r>
              <a:rPr lang="zh-TW" altLang="en-US" sz="2400" dirty="0">
                <a:latin typeface="Times New Roman" panose="02020603050405020304" pitchFamily="18" charset="0"/>
              </a:rPr>
              <a:t>最後一數與倒數第二數差</a:t>
            </a:r>
            <a:r>
              <a:rPr lang="en-US" altLang="zh-TW" sz="2400" dirty="0">
                <a:latin typeface="Times New Roman" panose="02020603050405020304" pitchFamily="18" charset="0"/>
              </a:rPr>
              <a:t>2:</a:t>
            </a:r>
            <a:r>
              <a:rPr lang="zh-TW" altLang="en-US" sz="2400" dirty="0">
                <a:latin typeface="Times New Roman" panose="02020603050405020304" pitchFamily="18" charset="0"/>
              </a:rPr>
              <a:t>有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[3]</a:t>
            </a:r>
            <a:r>
              <a:rPr lang="zh-TW" altLang="en-US" sz="2400" dirty="0">
                <a:latin typeface="Times New Roman" panose="02020603050405020304" pitchFamily="18" charset="0"/>
              </a:rPr>
              <a:t>種。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{1,3,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},{2,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}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     2.</a:t>
            </a:r>
            <a:r>
              <a:rPr lang="zh-TW" altLang="en-US" sz="2400" dirty="0">
                <a:latin typeface="Times New Roman" panose="02020603050405020304" pitchFamily="18" charset="0"/>
              </a:rPr>
              <a:t>最後一數與倒數第二數差</a:t>
            </a:r>
            <a:r>
              <a:rPr lang="en-US" altLang="zh-TW" sz="2400" dirty="0">
                <a:latin typeface="Times New Roman" panose="02020603050405020304" pitchFamily="18" charset="0"/>
              </a:rPr>
              <a:t>3:</a:t>
            </a:r>
            <a:r>
              <a:rPr lang="zh-TW" altLang="en-US" sz="2400" dirty="0">
                <a:latin typeface="Times New Roman" panose="02020603050405020304" pitchFamily="18" charset="0"/>
              </a:rPr>
              <a:t>有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[2]</a:t>
            </a:r>
            <a:r>
              <a:rPr lang="zh-TW" altLang="en-US" sz="2400" dirty="0">
                <a:latin typeface="Times New Roman" panose="02020603050405020304" pitchFamily="18" charset="0"/>
              </a:rPr>
              <a:t>種。</a:t>
            </a:r>
            <a:r>
              <a:rPr lang="en-US" altLang="zh-TW" sz="2400" dirty="0">
                <a:latin typeface="Times New Roman" panose="02020603050405020304" pitchFamily="18" charset="0"/>
              </a:rPr>
              <a:t> {1,</a:t>
            </a:r>
            <a:r>
              <a:rPr lang="en-US" altLang="zh-TW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4</a:t>
            </a:r>
            <a:r>
              <a:rPr lang="en-US" altLang="zh-TW" sz="2400" dirty="0">
                <a:latin typeface="Times New Roman" panose="02020603050405020304" pitchFamily="18" charset="0"/>
              </a:rPr>
              <a:t>},{2,</a:t>
            </a:r>
            <a:r>
              <a:rPr lang="en-US" altLang="zh-TW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5</a:t>
            </a:r>
            <a:r>
              <a:rPr lang="en-US" altLang="zh-TW" sz="2400" dirty="0">
                <a:latin typeface="Times New Roman" panose="02020603050405020304" pitchFamily="18" charset="0"/>
              </a:rPr>
              <a:t>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</a:t>
            </a:r>
            <a:r>
              <a:rPr lang="zh-TW" altLang="en-US" sz="2400" dirty="0">
                <a:latin typeface="Times New Roman" panose="02020603050405020304" pitchFamily="18" charset="0"/>
              </a:rPr>
              <a:t>所以   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[5]=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[3]+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</a:rPr>
              <a:t>[2]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99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</a:p>
          <a:p>
            <a:pPr marL="0" indent="0" eaLnBrk="1" hangingPunct="1"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一般化後得到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[n]=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[n-2]+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[n-3]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即可建表求得答案。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65649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2836</TotalTime>
  <Words>654</Words>
  <Application>Microsoft Macintosh PowerPoint</Application>
  <PresentationFormat>如螢幕大小 (4:3)</PresentationFormat>
  <Paragraphs>80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Tahoma</vt:lpstr>
      <vt:lpstr>Times New Roman</vt:lpstr>
      <vt:lpstr>Wingdings</vt:lpstr>
      <vt:lpstr>Blends</vt:lpstr>
      <vt:lpstr>11069: A Graph Problem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B063040026</cp:lastModifiedBy>
  <cp:revision>119</cp:revision>
  <dcterms:created xsi:type="dcterms:W3CDTF">1601-01-01T00:00:00Z</dcterms:created>
  <dcterms:modified xsi:type="dcterms:W3CDTF">2021-05-24T07:29:01Z</dcterms:modified>
</cp:coreProperties>
</file>