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307" r:id="rId2"/>
    <p:sldId id="310" r:id="rId3"/>
    <p:sldId id="309" r:id="rId4"/>
    <p:sldId id="312" r:id="rId5"/>
    <p:sldId id="313" r:id="rId6"/>
    <p:sldId id="315" r:id="rId7"/>
    <p:sldId id="316" r:id="rId8"/>
    <p:sldId id="31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17" r:id="rId1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2138" autoAdjust="0"/>
  </p:normalViewPr>
  <p:slideViewPr>
    <p:cSldViewPr>
      <p:cViewPr>
        <p:scale>
          <a:sx n="75" d="100"/>
          <a:sy n="75" d="100"/>
        </p:scale>
        <p:origin x="-2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=""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=""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=""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=""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=""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744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=""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=""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=""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=""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=""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=""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=""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=""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=""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=""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=""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=""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=""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=""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=""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=""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=""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=""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=""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=""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=""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=""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2021/6/17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=""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=""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=""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=""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10148</a:t>
            </a:r>
            <a:r>
              <a:rPr lang="en-US" altLang="zh-TW" b="1" dirty="0">
                <a:latin typeface="Times New Roman" panose="02020603050405020304" pitchFamily="18" charset="0"/>
              </a:rPr>
              <a:t>: Advertisement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=""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39472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</a:t>
            </a:r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</a:t>
            </a:r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148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Advertisement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者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梁宸熏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日期：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20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step.1: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將起點終點做好排序，並讓每路徑依終點大小作排序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(-5,2)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, (-1,4)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(4,10)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 , 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23549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8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step.1: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將起點終點做好排序，並讓每路徑依終點大小作排序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(-5,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 , (-1,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 , (4,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 , (7,</a:t>
            </a:r>
            <a:r>
              <a:rPr lang="en-US" altLang="zh-TW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30311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step.2: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每路徑由終點開始選點，確保每段路徑至少有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(-5,2)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, (-1,4) , (4,10) , 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32348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5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step.2: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每路徑由終點開始選點，確保每段路徑至少有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(-5,2)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(-1,4)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, (4,10) , 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8851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8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step.2: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每路徑由終點開始選點，確保每段路徑至少有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(-5,2) , (-1,4)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(4,10)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, 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88746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step.2: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每路徑由終點開始選點，確保每段路徑至少有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(-5,2) , (-1,4) , (4,10) ,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65178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0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step.2: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每路徑由終點開始選點，確保每段路徑至少有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(-5,2) , (-1,4) , (4,10) , (7,13)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M=11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 ,  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-2 , -1 , 0 , 1 , 2 , 4 , 7 , 8 , 9 , 10 , 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51973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5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我們在建立陣列計算時因為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index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不可能是負數，所以我們可以建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array[20002]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，以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array[10000]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為中心，因此在計算時要將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座標點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+10000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，就能滿足題目需求。</a:t>
            </a:r>
            <a:endParaRPr lang="zh-TW" altLang="en-US" sz="2400" b="1" dirty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18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=""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=""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04664"/>
            <a:ext cx="8367464" cy="5832624"/>
          </a:xfrm>
        </p:spPr>
        <p:txBody>
          <a:bodyPr/>
          <a:lstStyle/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現在有廣告商想要在路上張貼廣告讓慢跑者看到，而這條路可以看成一維座標空間，座標空間的每個整數座標點會有廣告看板，廣告商可以張貼廣告讓經過的跑者看到。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首先給定兩整數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,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N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(1 &lt;= K,N &lt;=1000)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表示每個慢跑者在慢跑時，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至少要看到的廣告個數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，</a:t>
            </a:r>
            <a:r>
              <a:rPr lang="en-US" altLang="zh-TW" sz="24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代表有</a:t>
            </a:r>
            <a:r>
              <a:rPr lang="zh-TW" alt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幾個跑者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接著給定</a:t>
            </a:r>
            <a:r>
              <a:rPr lang="en-US" altLang="zh-TW" sz="2400" b="1" dirty="0" smtClean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Ai , Bi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(-10000&lt;= 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Ai,Bi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&lt;=10000)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，表示</a:t>
            </a:r>
            <a:r>
              <a:rPr lang="zh-TW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en-US" altLang="zh-TW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個跑者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會</a:t>
            </a:r>
            <a:r>
              <a:rPr lang="zh-TW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從何座標點跑到何座標點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。另外，若是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Ai~Bi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範圍小於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那就要保證範圍內每個廣告看板都有張貼廣告。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輸出整條路上會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最少有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個廣告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，並輸出是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哪幾個座標點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上的廣告看板有廣告。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51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476672"/>
            <a:ext cx="8367464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Input1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//test case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5  10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至少要看到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個廣告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,10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個跑者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1  10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從座標點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1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20  27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依此類推輸入剩下跑者的跑步路程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….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  -3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15  15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8  2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7  30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-1  -10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27  20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2  9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14  21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367464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Output1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19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有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19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-5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//19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個座標點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-4		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-3		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4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5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6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7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27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0069 -0.39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367464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84"/>
          <a:stretch/>
        </p:blipFill>
        <p:spPr bwMode="auto">
          <a:xfrm>
            <a:off x="2843808" y="980727"/>
            <a:ext cx="1501720" cy="528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220072" y="332656"/>
            <a:ext cx="534157" cy="61888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4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367464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Input2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//test case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5  4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至少要看到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5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個廣告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,4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個跑者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2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-5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從座標點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-5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-1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依此類推輸入剩下跑者的跑步路程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….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7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13	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367464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Output1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11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有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11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個廣告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-2		</a:t>
            </a:r>
            <a:r>
              <a:rPr lang="en-US" altLang="zh-TW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//11</a:t>
            </a:r>
            <a:r>
              <a:rPr lang="zh-TW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個座標點</a:t>
            </a:r>
            <a:endParaRPr lang="en-US" altLang="zh-TW" sz="2400" dirty="0" smtClean="0">
              <a:solidFill>
                <a:schemeClr val="bg2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	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0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13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692696"/>
            <a:ext cx="8352928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Greedy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首先，先將每個跑者的路徑按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終點座標大小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作排序，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每路徑一律改成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起點小終點大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，接著每次選點會從每段路徑的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終點往前選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讓該路徑至少有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K=5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個座標點是有廣告的。</a:t>
            </a: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Q: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為何要從終點開始往前選呢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A: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貪心的觀念，我們特意將線段讓終點座標大小先做排序，之後每次都從終點往前選，可以讓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後面路徑若有重疊到前面路徑時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，能夠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減少要選的座標點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3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Sample2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step.1: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將起點終點做好排序，並讓每路徑依終點大小作排序</a:t>
            </a:r>
            <a:endParaRPr lang="en-US" altLang="zh-TW" sz="2400" dirty="0" smtClean="0"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</a:rPr>
              <a:t>K=5 , N=4 , (2,-5) , (-1,4) , (10,4) , (7,13)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69615"/>
              </p:ext>
            </p:extLst>
          </p:nvPr>
        </p:nvGraphicFramePr>
        <p:xfrm>
          <a:off x="251520" y="2924944"/>
          <a:ext cx="8568962" cy="10081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  <a:gridCol w="45099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5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2903</TotalTime>
  <Words>687</Words>
  <Application>Microsoft Office PowerPoint</Application>
  <PresentationFormat>如螢幕大小 (4:3)</PresentationFormat>
  <Paragraphs>362</Paragraphs>
  <Slides>17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Blends</vt:lpstr>
      <vt:lpstr>10148: Advertisement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125</cp:revision>
  <dcterms:created xsi:type="dcterms:W3CDTF">1601-01-01T00:00:00Z</dcterms:created>
  <dcterms:modified xsi:type="dcterms:W3CDTF">2021-06-17T02:34:04Z</dcterms:modified>
</cp:coreProperties>
</file>