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sldIdLst>
    <p:sldId id="307" r:id="rId2"/>
    <p:sldId id="309" r:id="rId3"/>
    <p:sldId id="312" r:id="rId4"/>
    <p:sldId id="315" r:id="rId5"/>
    <p:sldId id="318" r:id="rId6"/>
    <p:sldId id="320" r:id="rId7"/>
    <p:sldId id="319" r:id="rId8"/>
    <p:sldId id="348" r:id="rId9"/>
    <p:sldId id="332" r:id="rId10"/>
    <p:sldId id="322" r:id="rId11"/>
    <p:sldId id="325" r:id="rId12"/>
    <p:sldId id="324" r:id="rId13"/>
    <p:sldId id="327" r:id="rId14"/>
    <p:sldId id="326" r:id="rId15"/>
    <p:sldId id="329" r:id="rId16"/>
    <p:sldId id="346" r:id="rId17"/>
    <p:sldId id="328" r:id="rId18"/>
    <p:sldId id="347" r:id="rId19"/>
    <p:sldId id="333" r:id="rId20"/>
    <p:sldId id="334" r:id="rId21"/>
    <p:sldId id="338" r:id="rId22"/>
    <p:sldId id="335" r:id="rId23"/>
    <p:sldId id="339" r:id="rId24"/>
    <p:sldId id="336" r:id="rId25"/>
    <p:sldId id="340" r:id="rId26"/>
    <p:sldId id="337" r:id="rId27"/>
    <p:sldId id="341" r:id="rId28"/>
    <p:sldId id="342" r:id="rId29"/>
    <p:sldId id="343" r:id="rId30"/>
    <p:sldId id="344" r:id="rId31"/>
    <p:sldId id="345" r:id="rId32"/>
    <p:sldId id="349" r:id="rId33"/>
    <p:sldId id="352" r:id="rId34"/>
    <p:sldId id="355" r:id="rId35"/>
    <p:sldId id="356" r:id="rId36"/>
    <p:sldId id="357" r:id="rId37"/>
    <p:sldId id="310" r:id="rId3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34" Type="http://schemas.openxmlformats.org/officeDocument/2006/relationships/slide" Target="slides/slide34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33" Type="http://schemas.openxmlformats.org/officeDocument/2006/relationships/slide" Target="slides/slide33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32.xml"/><Relationship Id="rId37" Type="http://schemas.openxmlformats.org/officeDocument/2006/relationships/slide" Target="slides/slide37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36" Type="http://schemas.openxmlformats.org/officeDocument/2006/relationships/slide" Target="slides/slide36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Relationship Id="rId35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587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25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76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093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389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721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905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664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25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90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7162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42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246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37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52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331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2006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109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671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34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160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6536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525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844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871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63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503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068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50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09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35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86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12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88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49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2021/6/8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11099: Next Same-Factored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11099:Next Same-Factored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郭昱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輸入一整數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(0&lt;n&lt;1000000)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的所有質因數集合。求比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大，且由相同質因數集合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所組成的下一個整數，若所求大於</a:t>
            </a:r>
            <a:r>
              <a:rPr lang="en-US" altLang="zh-TW" sz="2400" dirty="0">
                <a:latin typeface="Times New Roman" panose="02020603050405020304" pitchFamily="18" charset="0"/>
              </a:rPr>
              <a:t>2000000</a:t>
            </a:r>
            <a:r>
              <a:rPr lang="zh-TW" altLang="en-US" sz="2400" dirty="0">
                <a:latin typeface="Times New Roman" panose="02020603050405020304" pitchFamily="18" charset="0"/>
              </a:rPr>
              <a:t>或是不存在，則輸出</a:t>
            </a:r>
            <a:r>
              <a:rPr lang="en-US" altLang="zh-TW" sz="2400" dirty="0">
                <a:latin typeface="Times New Roman" panose="02020603050405020304" pitchFamily="18" charset="0"/>
              </a:rPr>
              <a:t>”Not Exist!”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8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008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567CCB7-5E35-4B1C-A846-55B917FF07F1}"/>
              </a:ext>
            </a:extLst>
          </p:cNvPr>
          <p:cNvSpPr txBox="1"/>
          <p:nvPr/>
        </p:nvSpPr>
        <p:spPr>
          <a:xfrm>
            <a:off x="2496692" y="1954693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*2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6E56EF3-543F-4602-B11D-4BCF932E1379}"/>
              </a:ext>
            </a:extLst>
          </p:cNvPr>
          <p:cNvSpPr txBox="1"/>
          <p:nvPr/>
        </p:nvSpPr>
        <p:spPr>
          <a:xfrm>
            <a:off x="5525418" y="1979428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704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567CCB7-5E35-4B1C-A846-55B917FF07F1}"/>
              </a:ext>
            </a:extLst>
          </p:cNvPr>
          <p:cNvSpPr txBox="1"/>
          <p:nvPr/>
        </p:nvSpPr>
        <p:spPr>
          <a:xfrm>
            <a:off x="1000963" y="2864596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*2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6E56EF3-543F-4602-B11D-4BCF932E1379}"/>
              </a:ext>
            </a:extLst>
          </p:cNvPr>
          <p:cNvSpPr txBox="1"/>
          <p:nvPr/>
        </p:nvSpPr>
        <p:spPr>
          <a:xfrm>
            <a:off x="2665233" y="2864596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*5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26352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567CCB7-5E35-4B1C-A846-55B917FF07F1}"/>
              </a:ext>
            </a:extLst>
          </p:cNvPr>
          <p:cNvSpPr txBox="1"/>
          <p:nvPr/>
        </p:nvSpPr>
        <p:spPr>
          <a:xfrm>
            <a:off x="116258" y="3766205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*2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6E56EF3-543F-4602-B11D-4BCF932E1379}"/>
              </a:ext>
            </a:extLst>
          </p:cNvPr>
          <p:cNvSpPr txBox="1"/>
          <p:nvPr/>
        </p:nvSpPr>
        <p:spPr>
          <a:xfrm>
            <a:off x="1608156" y="3809862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*5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66195616-EFAD-4A21-8511-42C17B7D4B94}"/>
              </a:ext>
            </a:extLst>
          </p:cNvPr>
          <p:cNvSpPr/>
          <p:nvPr/>
        </p:nvSpPr>
        <p:spPr bwMode="auto">
          <a:xfrm>
            <a:off x="95556" y="4396473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8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91AE6B83-4B91-48BB-B2CD-DFFD472BE2CF}"/>
              </a:ext>
            </a:extLst>
          </p:cNvPr>
          <p:cNvSpPr/>
          <p:nvPr/>
        </p:nvSpPr>
        <p:spPr bwMode="auto">
          <a:xfrm>
            <a:off x="1475694" y="44148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AEEEBAFA-ADB5-495F-B383-807C2D539958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 bwMode="auto">
          <a:xfrm flipH="1">
            <a:off x="462059" y="3861367"/>
            <a:ext cx="359140" cy="535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5099C0BF-7053-4903-8A30-8479D2690E88}"/>
              </a:ext>
            </a:extLst>
          </p:cNvPr>
          <p:cNvCxnSpPr>
            <a:cxnSpLocks/>
            <a:stCxn id="13" idx="6"/>
            <a:endCxn id="23" idx="0"/>
          </p:cNvCxnSpPr>
          <p:nvPr/>
        </p:nvCxnSpPr>
        <p:spPr bwMode="auto">
          <a:xfrm>
            <a:off x="1554205" y="3861367"/>
            <a:ext cx="287992" cy="553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5592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567CCB7-5E35-4B1C-A846-55B917FF07F1}"/>
              </a:ext>
            </a:extLst>
          </p:cNvPr>
          <p:cNvSpPr txBox="1"/>
          <p:nvPr/>
        </p:nvSpPr>
        <p:spPr>
          <a:xfrm>
            <a:off x="5589901" y="2868372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*2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6E56EF3-543F-4602-B11D-4BCF932E1379}"/>
              </a:ext>
            </a:extLst>
          </p:cNvPr>
          <p:cNvSpPr txBox="1"/>
          <p:nvPr/>
        </p:nvSpPr>
        <p:spPr>
          <a:xfrm>
            <a:off x="7138703" y="2912256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*5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66195616-EFAD-4A21-8511-42C17B7D4B94}"/>
              </a:ext>
            </a:extLst>
          </p:cNvPr>
          <p:cNvSpPr/>
          <p:nvPr/>
        </p:nvSpPr>
        <p:spPr bwMode="auto">
          <a:xfrm>
            <a:off x="95556" y="4396473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8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91AE6B83-4B91-48BB-B2CD-DFFD472BE2CF}"/>
              </a:ext>
            </a:extLst>
          </p:cNvPr>
          <p:cNvSpPr/>
          <p:nvPr/>
        </p:nvSpPr>
        <p:spPr bwMode="auto">
          <a:xfrm>
            <a:off x="1475694" y="44148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AEEEBAFA-ADB5-495F-B383-807C2D539958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 bwMode="auto">
          <a:xfrm flipH="1">
            <a:off x="462059" y="3861367"/>
            <a:ext cx="359140" cy="535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5099C0BF-7053-4903-8A30-8479D2690E88}"/>
              </a:ext>
            </a:extLst>
          </p:cNvPr>
          <p:cNvCxnSpPr>
            <a:cxnSpLocks/>
            <a:stCxn id="13" idx="6"/>
            <a:endCxn id="23" idx="0"/>
          </p:cNvCxnSpPr>
          <p:nvPr/>
        </p:nvCxnSpPr>
        <p:spPr bwMode="auto">
          <a:xfrm>
            <a:off x="1554205" y="3861367"/>
            <a:ext cx="287992" cy="553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D79E9CA4-E545-4C26-A06A-2685C04AC5C1}"/>
              </a:ext>
            </a:extLst>
          </p:cNvPr>
          <p:cNvSpPr/>
          <p:nvPr/>
        </p:nvSpPr>
        <p:spPr bwMode="auto">
          <a:xfrm>
            <a:off x="5338473" y="346570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14A8C2E2-051C-4C96-A0EC-C9F8EB9E9FB9}"/>
              </a:ext>
            </a:extLst>
          </p:cNvPr>
          <p:cNvSpPr/>
          <p:nvPr/>
        </p:nvSpPr>
        <p:spPr bwMode="auto">
          <a:xfrm>
            <a:off x="7138703" y="346570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CC96F507-91E3-4E30-B066-D3F6574B04A7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 bwMode="auto">
          <a:xfrm flipH="1">
            <a:off x="5704976" y="3062497"/>
            <a:ext cx="575829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B1AA1B80-DEDE-45FE-B707-A0C22EF5E05F}"/>
              </a:ext>
            </a:extLst>
          </p:cNvPr>
          <p:cNvCxnSpPr>
            <a:cxnSpLocks/>
            <a:stCxn id="9" idx="6"/>
            <a:endCxn id="26" idx="0"/>
          </p:cNvCxnSpPr>
          <p:nvPr/>
        </p:nvCxnSpPr>
        <p:spPr bwMode="auto">
          <a:xfrm>
            <a:off x="7013811" y="3062497"/>
            <a:ext cx="491395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87165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50</a:t>
            </a:r>
            <a:endParaRPr lang="zh-TW" altLang="en-US" dirty="0">
              <a:solidFill>
                <a:schemeClr val="tx1"/>
              </a:solidFill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567CCB7-5E35-4B1C-A846-55B917FF07F1}"/>
              </a:ext>
            </a:extLst>
          </p:cNvPr>
          <p:cNvSpPr txBox="1"/>
          <p:nvPr/>
        </p:nvSpPr>
        <p:spPr>
          <a:xfrm>
            <a:off x="-24103" y="5189207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*2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6E56EF3-543F-4602-B11D-4BCF932E1379}"/>
              </a:ext>
            </a:extLst>
          </p:cNvPr>
          <p:cNvSpPr txBox="1"/>
          <p:nvPr/>
        </p:nvSpPr>
        <p:spPr>
          <a:xfrm>
            <a:off x="900295" y="5136545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*5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66195616-EFAD-4A21-8511-42C17B7D4B94}"/>
              </a:ext>
            </a:extLst>
          </p:cNvPr>
          <p:cNvSpPr/>
          <p:nvPr/>
        </p:nvSpPr>
        <p:spPr bwMode="auto">
          <a:xfrm>
            <a:off x="95556" y="4396473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8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91AE6B83-4B91-48BB-B2CD-DFFD472BE2CF}"/>
              </a:ext>
            </a:extLst>
          </p:cNvPr>
          <p:cNvSpPr/>
          <p:nvPr/>
        </p:nvSpPr>
        <p:spPr bwMode="auto">
          <a:xfrm>
            <a:off x="1475694" y="44148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AEEEBAFA-ADB5-495F-B383-807C2D539958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 bwMode="auto">
          <a:xfrm flipH="1">
            <a:off x="462059" y="3861367"/>
            <a:ext cx="359140" cy="535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5099C0BF-7053-4903-8A30-8479D2690E88}"/>
              </a:ext>
            </a:extLst>
          </p:cNvPr>
          <p:cNvCxnSpPr>
            <a:cxnSpLocks/>
            <a:stCxn id="13" idx="6"/>
            <a:endCxn id="23" idx="0"/>
          </p:cNvCxnSpPr>
          <p:nvPr/>
        </p:nvCxnSpPr>
        <p:spPr bwMode="auto">
          <a:xfrm>
            <a:off x="1554205" y="3861367"/>
            <a:ext cx="287992" cy="553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D79E9CA4-E545-4C26-A06A-2685C04AC5C1}"/>
              </a:ext>
            </a:extLst>
          </p:cNvPr>
          <p:cNvSpPr/>
          <p:nvPr/>
        </p:nvSpPr>
        <p:spPr bwMode="auto">
          <a:xfrm>
            <a:off x="5338473" y="3465708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14A8C2E2-051C-4C96-A0EC-C9F8EB9E9FB9}"/>
              </a:ext>
            </a:extLst>
          </p:cNvPr>
          <p:cNvSpPr/>
          <p:nvPr/>
        </p:nvSpPr>
        <p:spPr bwMode="auto">
          <a:xfrm>
            <a:off x="7138703" y="346570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CC96F507-91E3-4E30-B066-D3F6574B04A7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 bwMode="auto">
          <a:xfrm flipH="1">
            <a:off x="5704976" y="3062497"/>
            <a:ext cx="575829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B1AA1B80-DEDE-45FE-B707-A0C22EF5E05F}"/>
              </a:ext>
            </a:extLst>
          </p:cNvPr>
          <p:cNvCxnSpPr>
            <a:cxnSpLocks/>
            <a:stCxn id="9" idx="6"/>
            <a:endCxn id="26" idx="0"/>
          </p:cNvCxnSpPr>
          <p:nvPr/>
        </p:nvCxnSpPr>
        <p:spPr bwMode="auto">
          <a:xfrm>
            <a:off x="7013811" y="3062497"/>
            <a:ext cx="491395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0BA685E7-2047-499D-BC35-B9080AB308C6}"/>
              </a:ext>
            </a:extLst>
          </p:cNvPr>
          <p:cNvSpPr/>
          <p:nvPr/>
        </p:nvSpPr>
        <p:spPr bwMode="auto">
          <a:xfrm>
            <a:off x="167289" y="578037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160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B3C7194A-5B7D-49CB-9F43-437E047C8623}"/>
              </a:ext>
            </a:extLst>
          </p:cNvPr>
          <p:cNvSpPr/>
          <p:nvPr/>
        </p:nvSpPr>
        <p:spPr bwMode="auto">
          <a:xfrm>
            <a:off x="1224440" y="57735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FFA06A14-3AF5-4F32-8239-6DC22265DCBD}"/>
              </a:ext>
            </a:extLst>
          </p:cNvPr>
          <p:cNvCxnSpPr>
            <a:cxnSpLocks/>
            <a:stCxn id="22" idx="4"/>
            <a:endCxn id="30" idx="0"/>
          </p:cNvCxnSpPr>
          <p:nvPr/>
        </p:nvCxnSpPr>
        <p:spPr bwMode="auto">
          <a:xfrm>
            <a:off x="462059" y="5129479"/>
            <a:ext cx="71733" cy="650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1FCEE4F9-967D-412C-AED7-D87BDB997417}"/>
              </a:ext>
            </a:extLst>
          </p:cNvPr>
          <p:cNvCxnSpPr>
            <a:cxnSpLocks/>
            <a:stCxn id="22" idx="4"/>
            <a:endCxn id="31" idx="0"/>
          </p:cNvCxnSpPr>
          <p:nvPr/>
        </p:nvCxnSpPr>
        <p:spPr bwMode="auto">
          <a:xfrm>
            <a:off x="462059" y="5129479"/>
            <a:ext cx="1128884" cy="6440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75286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" name="文字方塊 6">
            <a:extLst>
              <a:ext uri="{FF2B5EF4-FFF2-40B4-BE49-F238E27FC236}">
                <a16:creationId xmlns:a16="http://schemas.microsoft.com/office/drawing/2014/main" id="{1567CCB7-5E35-4B1C-A846-55B917FF07F1}"/>
              </a:ext>
            </a:extLst>
          </p:cNvPr>
          <p:cNvSpPr txBox="1"/>
          <p:nvPr/>
        </p:nvSpPr>
        <p:spPr>
          <a:xfrm>
            <a:off x="2243658" y="4023725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*2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6E56EF3-543F-4602-B11D-4BCF932E1379}"/>
              </a:ext>
            </a:extLst>
          </p:cNvPr>
          <p:cNvSpPr txBox="1"/>
          <p:nvPr/>
        </p:nvSpPr>
        <p:spPr>
          <a:xfrm>
            <a:off x="3676220" y="3887889"/>
            <a:ext cx="63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*5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66195616-EFAD-4A21-8511-42C17B7D4B94}"/>
              </a:ext>
            </a:extLst>
          </p:cNvPr>
          <p:cNvSpPr/>
          <p:nvPr/>
        </p:nvSpPr>
        <p:spPr bwMode="auto">
          <a:xfrm>
            <a:off x="95556" y="4396473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91AE6B83-4B91-48BB-B2CD-DFFD472BE2CF}"/>
              </a:ext>
            </a:extLst>
          </p:cNvPr>
          <p:cNvSpPr/>
          <p:nvPr/>
        </p:nvSpPr>
        <p:spPr bwMode="auto">
          <a:xfrm>
            <a:off x="1475694" y="44148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AEEEBAFA-ADB5-495F-B383-807C2D539958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 bwMode="auto">
          <a:xfrm flipH="1">
            <a:off x="462059" y="3861367"/>
            <a:ext cx="359140" cy="535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5099C0BF-7053-4903-8A30-8479D2690E88}"/>
              </a:ext>
            </a:extLst>
          </p:cNvPr>
          <p:cNvCxnSpPr>
            <a:cxnSpLocks/>
            <a:stCxn id="13" idx="6"/>
            <a:endCxn id="23" idx="0"/>
          </p:cNvCxnSpPr>
          <p:nvPr/>
        </p:nvCxnSpPr>
        <p:spPr bwMode="auto">
          <a:xfrm>
            <a:off x="1554205" y="3861367"/>
            <a:ext cx="287992" cy="553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D79E9CA4-E545-4C26-A06A-2685C04AC5C1}"/>
              </a:ext>
            </a:extLst>
          </p:cNvPr>
          <p:cNvSpPr/>
          <p:nvPr/>
        </p:nvSpPr>
        <p:spPr bwMode="auto">
          <a:xfrm>
            <a:off x="5338473" y="3465708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14A8C2E2-051C-4C96-A0EC-C9F8EB9E9FB9}"/>
              </a:ext>
            </a:extLst>
          </p:cNvPr>
          <p:cNvSpPr/>
          <p:nvPr/>
        </p:nvSpPr>
        <p:spPr bwMode="auto">
          <a:xfrm>
            <a:off x="7138703" y="346570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CC96F507-91E3-4E30-B066-D3F6574B04A7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 bwMode="auto">
          <a:xfrm flipH="1">
            <a:off x="5704976" y="3062497"/>
            <a:ext cx="575829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B1AA1B80-DEDE-45FE-B707-A0C22EF5E05F}"/>
              </a:ext>
            </a:extLst>
          </p:cNvPr>
          <p:cNvCxnSpPr>
            <a:cxnSpLocks/>
            <a:stCxn id="9" idx="6"/>
            <a:endCxn id="26" idx="0"/>
          </p:cNvCxnSpPr>
          <p:nvPr/>
        </p:nvCxnSpPr>
        <p:spPr bwMode="auto">
          <a:xfrm>
            <a:off x="7013811" y="3062497"/>
            <a:ext cx="491395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053DA37E-8443-4F8E-B3BE-3076FC99B5C2}"/>
              </a:ext>
            </a:extLst>
          </p:cNvPr>
          <p:cNvSpPr/>
          <p:nvPr/>
        </p:nvSpPr>
        <p:spPr bwMode="auto">
          <a:xfrm>
            <a:off x="2410651" y="450126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538D78BD-3808-4AE8-A76E-4AF394C9D2AC}"/>
              </a:ext>
            </a:extLst>
          </p:cNvPr>
          <p:cNvSpPr/>
          <p:nvPr/>
        </p:nvSpPr>
        <p:spPr bwMode="auto">
          <a:xfrm>
            <a:off x="3673299" y="4466752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68D28018-FB22-4F5E-8829-D9E13F754B6C}"/>
              </a:ext>
            </a:extLst>
          </p:cNvPr>
          <p:cNvCxnSpPr>
            <a:cxnSpLocks/>
            <a:stCxn id="14" idx="2"/>
            <a:endCxn id="30" idx="0"/>
          </p:cNvCxnSpPr>
          <p:nvPr/>
        </p:nvCxnSpPr>
        <p:spPr bwMode="auto">
          <a:xfrm>
            <a:off x="2621429" y="3861367"/>
            <a:ext cx="155725" cy="639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84AFD9F1-B9EA-4ADB-BA8C-78CE4649EC64}"/>
              </a:ext>
            </a:extLst>
          </p:cNvPr>
          <p:cNvCxnSpPr>
            <a:cxnSpLocks/>
            <a:stCxn id="14" idx="6"/>
            <a:endCxn id="31" idx="0"/>
          </p:cNvCxnSpPr>
          <p:nvPr/>
        </p:nvCxnSpPr>
        <p:spPr bwMode="auto">
          <a:xfrm>
            <a:off x="3354435" y="3861367"/>
            <a:ext cx="685367" cy="6053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4" name="橢圓 33">
            <a:extLst>
              <a:ext uri="{FF2B5EF4-FFF2-40B4-BE49-F238E27FC236}">
                <a16:creationId xmlns:a16="http://schemas.microsoft.com/office/drawing/2014/main" id="{9227235B-14B8-43B2-A84D-38FF8F5DC692}"/>
              </a:ext>
            </a:extLst>
          </p:cNvPr>
          <p:cNvSpPr/>
          <p:nvPr/>
        </p:nvSpPr>
        <p:spPr bwMode="auto">
          <a:xfrm>
            <a:off x="167289" y="578037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160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72C38286-1133-46F5-8DF8-365AC4A1FEF6}"/>
              </a:ext>
            </a:extLst>
          </p:cNvPr>
          <p:cNvSpPr/>
          <p:nvPr/>
        </p:nvSpPr>
        <p:spPr bwMode="auto">
          <a:xfrm>
            <a:off x="1224440" y="57735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8B4570D5-00E0-43CC-B730-04AAE7D5CFDB}"/>
              </a:ext>
            </a:extLst>
          </p:cNvPr>
          <p:cNvCxnSpPr>
            <a:cxnSpLocks/>
            <a:endCxn id="34" idx="0"/>
          </p:cNvCxnSpPr>
          <p:nvPr/>
        </p:nvCxnSpPr>
        <p:spPr bwMode="auto">
          <a:xfrm>
            <a:off x="462059" y="5129479"/>
            <a:ext cx="71733" cy="650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2D36D963-8E32-4786-99F7-986DFB0F51D8}"/>
              </a:ext>
            </a:extLst>
          </p:cNvPr>
          <p:cNvCxnSpPr>
            <a:cxnSpLocks/>
            <a:endCxn id="35" idx="0"/>
          </p:cNvCxnSpPr>
          <p:nvPr/>
        </p:nvCxnSpPr>
        <p:spPr bwMode="auto">
          <a:xfrm>
            <a:off x="462059" y="5129479"/>
            <a:ext cx="1128884" cy="6440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78573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100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66195616-EFAD-4A21-8511-42C17B7D4B94}"/>
              </a:ext>
            </a:extLst>
          </p:cNvPr>
          <p:cNvSpPr/>
          <p:nvPr/>
        </p:nvSpPr>
        <p:spPr bwMode="auto">
          <a:xfrm>
            <a:off x="95556" y="4396473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91AE6B83-4B91-48BB-B2CD-DFFD472BE2CF}"/>
              </a:ext>
            </a:extLst>
          </p:cNvPr>
          <p:cNvSpPr/>
          <p:nvPr/>
        </p:nvSpPr>
        <p:spPr bwMode="auto">
          <a:xfrm>
            <a:off x="1475694" y="44148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AEEEBAFA-ADB5-495F-B383-807C2D539958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 bwMode="auto">
          <a:xfrm flipH="1">
            <a:off x="462059" y="3861367"/>
            <a:ext cx="359140" cy="535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5099C0BF-7053-4903-8A30-8479D2690E88}"/>
              </a:ext>
            </a:extLst>
          </p:cNvPr>
          <p:cNvCxnSpPr>
            <a:cxnSpLocks/>
            <a:stCxn id="13" idx="6"/>
            <a:endCxn id="23" idx="0"/>
          </p:cNvCxnSpPr>
          <p:nvPr/>
        </p:nvCxnSpPr>
        <p:spPr bwMode="auto">
          <a:xfrm>
            <a:off x="1554205" y="3861367"/>
            <a:ext cx="287992" cy="553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D79E9CA4-E545-4C26-A06A-2685C04AC5C1}"/>
              </a:ext>
            </a:extLst>
          </p:cNvPr>
          <p:cNvSpPr/>
          <p:nvPr/>
        </p:nvSpPr>
        <p:spPr bwMode="auto">
          <a:xfrm>
            <a:off x="5338473" y="3465708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14A8C2E2-051C-4C96-A0EC-C9F8EB9E9FB9}"/>
              </a:ext>
            </a:extLst>
          </p:cNvPr>
          <p:cNvSpPr/>
          <p:nvPr/>
        </p:nvSpPr>
        <p:spPr bwMode="auto">
          <a:xfrm>
            <a:off x="7138703" y="346570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CC96F507-91E3-4E30-B066-D3F6574B04A7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 bwMode="auto">
          <a:xfrm flipH="1">
            <a:off x="5704976" y="3062497"/>
            <a:ext cx="575829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B1AA1B80-DEDE-45FE-B707-A0C22EF5E05F}"/>
              </a:ext>
            </a:extLst>
          </p:cNvPr>
          <p:cNvCxnSpPr>
            <a:cxnSpLocks/>
            <a:stCxn id="9" idx="6"/>
            <a:endCxn id="26" idx="0"/>
          </p:cNvCxnSpPr>
          <p:nvPr/>
        </p:nvCxnSpPr>
        <p:spPr bwMode="auto">
          <a:xfrm>
            <a:off x="7013811" y="3062497"/>
            <a:ext cx="491395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053DA37E-8443-4F8E-B3BE-3076FC99B5C2}"/>
              </a:ext>
            </a:extLst>
          </p:cNvPr>
          <p:cNvSpPr/>
          <p:nvPr/>
        </p:nvSpPr>
        <p:spPr bwMode="auto">
          <a:xfrm>
            <a:off x="2410651" y="4501265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/>
              <a:t>200</a:t>
            </a:r>
            <a:endParaRPr lang="zh-TW" altLang="en-US" dirty="0"/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538D78BD-3808-4AE8-A76E-4AF394C9D2AC}"/>
              </a:ext>
            </a:extLst>
          </p:cNvPr>
          <p:cNvSpPr/>
          <p:nvPr/>
        </p:nvSpPr>
        <p:spPr bwMode="auto">
          <a:xfrm>
            <a:off x="3673299" y="4466752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68D28018-FB22-4F5E-8829-D9E13F754B6C}"/>
              </a:ext>
            </a:extLst>
          </p:cNvPr>
          <p:cNvCxnSpPr>
            <a:cxnSpLocks/>
            <a:stCxn id="14" idx="2"/>
            <a:endCxn id="30" idx="0"/>
          </p:cNvCxnSpPr>
          <p:nvPr/>
        </p:nvCxnSpPr>
        <p:spPr bwMode="auto">
          <a:xfrm>
            <a:off x="2621429" y="3861367"/>
            <a:ext cx="155725" cy="639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84AFD9F1-B9EA-4ADB-BA8C-78CE4649EC64}"/>
              </a:ext>
            </a:extLst>
          </p:cNvPr>
          <p:cNvCxnSpPr>
            <a:cxnSpLocks/>
            <a:stCxn id="14" idx="6"/>
            <a:endCxn id="31" idx="0"/>
          </p:cNvCxnSpPr>
          <p:nvPr/>
        </p:nvCxnSpPr>
        <p:spPr bwMode="auto">
          <a:xfrm>
            <a:off x="3354435" y="3861367"/>
            <a:ext cx="685367" cy="6053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4" name="橢圓 33">
            <a:extLst>
              <a:ext uri="{FF2B5EF4-FFF2-40B4-BE49-F238E27FC236}">
                <a16:creationId xmlns:a16="http://schemas.microsoft.com/office/drawing/2014/main" id="{9227235B-14B8-43B2-A84D-38FF8F5DC692}"/>
              </a:ext>
            </a:extLst>
          </p:cNvPr>
          <p:cNvSpPr/>
          <p:nvPr/>
        </p:nvSpPr>
        <p:spPr bwMode="auto">
          <a:xfrm>
            <a:off x="167289" y="578037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160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72C38286-1133-46F5-8DF8-365AC4A1FEF6}"/>
              </a:ext>
            </a:extLst>
          </p:cNvPr>
          <p:cNvSpPr/>
          <p:nvPr/>
        </p:nvSpPr>
        <p:spPr bwMode="auto">
          <a:xfrm>
            <a:off x="1224440" y="57735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8B4570D5-00E0-43CC-B730-04AAE7D5CFDB}"/>
              </a:ext>
            </a:extLst>
          </p:cNvPr>
          <p:cNvCxnSpPr>
            <a:cxnSpLocks/>
            <a:endCxn id="34" idx="0"/>
          </p:cNvCxnSpPr>
          <p:nvPr/>
        </p:nvCxnSpPr>
        <p:spPr bwMode="auto">
          <a:xfrm>
            <a:off x="462059" y="5129479"/>
            <a:ext cx="71733" cy="650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2D36D963-8E32-4786-99F7-986DFB0F51D8}"/>
              </a:ext>
            </a:extLst>
          </p:cNvPr>
          <p:cNvCxnSpPr>
            <a:cxnSpLocks/>
            <a:endCxn id="35" idx="0"/>
          </p:cNvCxnSpPr>
          <p:nvPr/>
        </p:nvCxnSpPr>
        <p:spPr bwMode="auto">
          <a:xfrm>
            <a:off x="462059" y="5129479"/>
            <a:ext cx="1128884" cy="6440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92924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0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 Not Exist 		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		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(2^2) * 3		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 * 7		 (2^2) * 3 * 7 	 84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3571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3571		 (3571^2)		 Not Exist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1676689" y="36637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CBBC3CFB-AD14-45E5-B824-1F82E5E6318F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2587C5A-4FAE-4E15-A843-9DE7F6AD556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76690" y="3212976"/>
            <a:ext cx="159006" cy="4209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655AF1C4-54DC-44C8-8906-AF18175D7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2195736" y="3212976"/>
            <a:ext cx="72008" cy="43492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23266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CBBC3CFB-AD14-45E5-B824-1F82E5E6318F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50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0031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CBBC3CFB-AD14-45E5-B824-1F82E5E6318F}"/>
              </a:ext>
            </a:extLst>
          </p:cNvPr>
          <p:cNvSpPr/>
          <p:nvPr/>
        </p:nvSpPr>
        <p:spPr bwMode="auto">
          <a:xfrm>
            <a:off x="1767120" y="3673363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2587C5A-4FAE-4E15-A843-9DE7F6AD556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76690" y="3212977"/>
            <a:ext cx="231014" cy="44451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655AF1C4-54DC-44C8-8906-AF18175D7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2500126" y="3242519"/>
            <a:ext cx="487698" cy="4308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2117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40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88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2587C5A-4FAE-4E15-A843-9DE7F6AD55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98693" y="3156210"/>
            <a:ext cx="135489" cy="352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655AF1C4-54DC-44C8-8906-AF18175D7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72942" y="3210565"/>
            <a:ext cx="906970" cy="5953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E0C27815-A77B-4EE5-AF31-2DE80337C61D}"/>
              </a:ext>
            </a:extLst>
          </p:cNvPr>
          <p:cNvSpPr/>
          <p:nvPr/>
        </p:nvSpPr>
        <p:spPr bwMode="auto">
          <a:xfrm>
            <a:off x="1832190" y="3638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8619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80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4479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2587C5A-4FAE-4E15-A843-9DE7F6AD55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98693" y="3156210"/>
            <a:ext cx="135489" cy="352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655AF1C4-54DC-44C8-8906-AF18175D7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72942" y="3210565"/>
            <a:ext cx="906970" cy="5953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E0C27815-A77B-4EE5-AF31-2DE80337C61D}"/>
              </a:ext>
            </a:extLst>
          </p:cNvPr>
          <p:cNvSpPr/>
          <p:nvPr/>
        </p:nvSpPr>
        <p:spPr bwMode="auto">
          <a:xfrm>
            <a:off x="1832190" y="3638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25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2840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250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7015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16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2587C5A-4FAE-4E15-A843-9DE7F6AD55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98693" y="3156210"/>
            <a:ext cx="135489" cy="352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655AF1C4-54DC-44C8-8906-AF18175D7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72942" y="3212976"/>
            <a:ext cx="1843074" cy="5929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E0C27815-A77B-4EE5-AF31-2DE80337C61D}"/>
              </a:ext>
            </a:extLst>
          </p:cNvPr>
          <p:cNvSpPr/>
          <p:nvPr/>
        </p:nvSpPr>
        <p:spPr bwMode="auto">
          <a:xfrm>
            <a:off x="1832190" y="3638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250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FBC6967D-DBD5-48F5-8328-991484B6345B}"/>
              </a:ext>
            </a:extLst>
          </p:cNvPr>
          <p:cNvSpPr/>
          <p:nvPr/>
        </p:nvSpPr>
        <p:spPr bwMode="auto">
          <a:xfrm>
            <a:off x="4499116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400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404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16</a:t>
            </a:r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250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FBC6967D-DBD5-48F5-8328-991484B6345B}"/>
              </a:ext>
            </a:extLst>
          </p:cNvPr>
          <p:cNvSpPr/>
          <p:nvPr/>
        </p:nvSpPr>
        <p:spPr bwMode="auto">
          <a:xfrm>
            <a:off x="4499116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400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300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 Not Exist 		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		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(2^2) * 3		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 * 7		 (2^2) * 3 * 7 	 84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3571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3571		 (3571^2)		 Not Exist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200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753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92587C5A-4FAE-4E15-A843-9DE7F6AD55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98693" y="3156210"/>
            <a:ext cx="135489" cy="352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655AF1C4-54DC-44C8-8906-AF18175D7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2872942" y="3212976"/>
            <a:ext cx="1843074" cy="5929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B69850BA-A926-4CE0-A9F9-7F5854199714}"/>
              </a:ext>
            </a:extLst>
          </p:cNvPr>
          <p:cNvSpPr/>
          <p:nvPr/>
        </p:nvSpPr>
        <p:spPr bwMode="auto">
          <a:xfrm>
            <a:off x="121344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E0C27815-A77B-4EE5-AF31-2DE80337C61D}"/>
              </a:ext>
            </a:extLst>
          </p:cNvPr>
          <p:cNvSpPr/>
          <p:nvPr/>
        </p:nvSpPr>
        <p:spPr bwMode="auto">
          <a:xfrm>
            <a:off x="1832190" y="3638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100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/>
              <a:t>400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FBC6967D-DBD5-48F5-8328-991484B6345B}"/>
              </a:ext>
            </a:extLst>
          </p:cNvPr>
          <p:cNvSpPr/>
          <p:nvPr/>
        </p:nvSpPr>
        <p:spPr bwMode="auto">
          <a:xfrm>
            <a:off x="4499116" y="216239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4530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AE68A3A-E527-4E9E-BC6F-52B0B7F6427D}"/>
              </a:ext>
            </a:extLst>
          </p:cNvPr>
          <p:cNvSpPr/>
          <p:nvPr/>
        </p:nvSpPr>
        <p:spPr bwMode="auto">
          <a:xfrm>
            <a:off x="827584" y="1988840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D9C20E-B7BF-42D8-BCD8-A15D7BB3A406}"/>
              </a:ext>
            </a:extLst>
          </p:cNvPr>
          <p:cNvSpPr/>
          <p:nvPr/>
        </p:nvSpPr>
        <p:spPr bwMode="auto">
          <a:xfrm>
            <a:off x="2043192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B194BC2-E12E-45F8-8C2D-16D8DCDDEF40}"/>
              </a:ext>
            </a:extLst>
          </p:cNvPr>
          <p:cNvSpPr/>
          <p:nvPr/>
        </p:nvSpPr>
        <p:spPr bwMode="auto">
          <a:xfrm>
            <a:off x="2872942" y="216448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E0C27815-A77B-4EE5-AF31-2DE80337C61D}"/>
              </a:ext>
            </a:extLst>
          </p:cNvPr>
          <p:cNvSpPr/>
          <p:nvPr/>
        </p:nvSpPr>
        <p:spPr bwMode="auto">
          <a:xfrm>
            <a:off x="1832190" y="3638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160</a:t>
            </a:r>
            <a:endParaRPr lang="zh-TW" altLang="en-US" dirty="0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639393B0-A902-4A8B-9249-0D468C056DA3}"/>
              </a:ext>
            </a:extLst>
          </p:cNvPr>
          <p:cNvSpPr/>
          <p:nvPr/>
        </p:nvSpPr>
        <p:spPr bwMode="auto">
          <a:xfrm>
            <a:off x="3686029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/>
              <a:t>400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FBC6967D-DBD5-48F5-8328-991484B6345B}"/>
              </a:ext>
            </a:extLst>
          </p:cNvPr>
          <p:cNvSpPr/>
          <p:nvPr/>
        </p:nvSpPr>
        <p:spPr bwMode="auto">
          <a:xfrm>
            <a:off x="4499116" y="21623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500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8699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重複的情況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77F793CB-3BA1-4750-9206-D3973A00B574}"/>
              </a:ext>
            </a:extLst>
          </p:cNvPr>
          <p:cNvSpPr/>
          <p:nvPr/>
        </p:nvSpPr>
        <p:spPr bwMode="auto">
          <a:xfrm>
            <a:off x="827584" y="2060848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D787F368-293B-496A-B9C2-67DA48BF7BE9}"/>
              </a:ext>
            </a:extLst>
          </p:cNvPr>
          <p:cNvSpPr/>
          <p:nvPr/>
        </p:nvSpPr>
        <p:spPr bwMode="auto">
          <a:xfrm>
            <a:off x="2043192" y="223440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80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22C6D56D-CA62-49A2-8FD6-31F60D27D813}"/>
              </a:ext>
            </a:extLst>
          </p:cNvPr>
          <p:cNvSpPr/>
          <p:nvPr/>
        </p:nvSpPr>
        <p:spPr bwMode="auto">
          <a:xfrm>
            <a:off x="1213442" y="223440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248DE37C-82E6-4E97-97F8-AC3ABE6D7924}"/>
              </a:ext>
            </a:extLst>
          </p:cNvPr>
          <p:cNvSpPr/>
          <p:nvPr/>
        </p:nvSpPr>
        <p:spPr bwMode="auto">
          <a:xfrm>
            <a:off x="2872942" y="223648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E1860E89-EE3F-4747-999B-0E1EC2DBACB9}"/>
              </a:ext>
            </a:extLst>
          </p:cNvPr>
          <p:cNvSpPr/>
          <p:nvPr/>
        </p:nvSpPr>
        <p:spPr bwMode="auto">
          <a:xfrm>
            <a:off x="3686029" y="223440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011CD5D3-DAFA-4DB3-8014-59BC0D0D004E}"/>
              </a:ext>
            </a:extLst>
          </p:cNvPr>
          <p:cNvSpPr/>
          <p:nvPr/>
        </p:nvSpPr>
        <p:spPr bwMode="auto">
          <a:xfrm>
            <a:off x="818206" y="3645024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2EEC0E79-D9F9-4D45-A27F-49CCC85CE732}"/>
              </a:ext>
            </a:extLst>
          </p:cNvPr>
          <p:cNvSpPr/>
          <p:nvPr/>
        </p:nvSpPr>
        <p:spPr bwMode="auto">
          <a:xfrm>
            <a:off x="2033814" y="3818581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34332BFA-7BFD-441D-A48A-9E943ABFB10B}"/>
              </a:ext>
            </a:extLst>
          </p:cNvPr>
          <p:cNvCxnSpPr>
            <a:cxnSpLocks/>
          </p:cNvCxnSpPr>
          <p:nvPr/>
        </p:nvCxnSpPr>
        <p:spPr bwMode="auto">
          <a:xfrm flipV="1">
            <a:off x="2963892" y="4839734"/>
            <a:ext cx="135489" cy="352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556314F6-9C51-47C6-96F1-2FDB82924B8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8141" y="4894089"/>
            <a:ext cx="906970" cy="5953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6" name="橢圓 35">
            <a:extLst>
              <a:ext uri="{FF2B5EF4-FFF2-40B4-BE49-F238E27FC236}">
                <a16:creationId xmlns:a16="http://schemas.microsoft.com/office/drawing/2014/main" id="{8727837A-79F9-48A8-A20E-36D5E463EFEE}"/>
              </a:ext>
            </a:extLst>
          </p:cNvPr>
          <p:cNvSpPr/>
          <p:nvPr/>
        </p:nvSpPr>
        <p:spPr bwMode="auto">
          <a:xfrm>
            <a:off x="1204064" y="3818581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0B257801-DA1B-4C47-8FAC-1F93B303B8E1}"/>
              </a:ext>
            </a:extLst>
          </p:cNvPr>
          <p:cNvSpPr/>
          <p:nvPr/>
        </p:nvSpPr>
        <p:spPr bwMode="auto">
          <a:xfrm>
            <a:off x="2863564" y="382066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FE0BAB33-BE26-403D-88F8-484C7A8DD969}"/>
              </a:ext>
            </a:extLst>
          </p:cNvPr>
          <p:cNvSpPr/>
          <p:nvPr/>
        </p:nvSpPr>
        <p:spPr bwMode="auto">
          <a:xfrm>
            <a:off x="2597389" y="532251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96C1FDB9-48E8-4F34-9AE3-4E1E6818E7EE}"/>
              </a:ext>
            </a:extLst>
          </p:cNvPr>
          <p:cNvSpPr/>
          <p:nvPr/>
        </p:nvSpPr>
        <p:spPr bwMode="auto">
          <a:xfrm>
            <a:off x="3676651" y="3818581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" name="橢圓 39">
            <a:extLst>
              <a:ext uri="{FF2B5EF4-FFF2-40B4-BE49-F238E27FC236}">
                <a16:creationId xmlns:a16="http://schemas.microsoft.com/office/drawing/2014/main" id="{B7D71BA6-A37F-4434-A41B-F90C539FED11}"/>
              </a:ext>
            </a:extLst>
          </p:cNvPr>
          <p:cNvSpPr/>
          <p:nvPr/>
        </p:nvSpPr>
        <p:spPr bwMode="auto">
          <a:xfrm>
            <a:off x="4506401" y="3818581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250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4155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重複的情況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E304AF04-286F-4A11-A19A-D9FD18F8C8FD}"/>
              </a:ext>
            </a:extLst>
          </p:cNvPr>
          <p:cNvSpPr/>
          <p:nvPr/>
        </p:nvSpPr>
        <p:spPr bwMode="auto">
          <a:xfrm>
            <a:off x="827584" y="1700808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F08DB9BF-B429-4FE3-A56A-9B9B394D8B68}"/>
              </a:ext>
            </a:extLst>
          </p:cNvPr>
          <p:cNvSpPr/>
          <p:nvPr/>
        </p:nvSpPr>
        <p:spPr bwMode="auto">
          <a:xfrm>
            <a:off x="3742250" y="1874365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200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70B51816-6423-4C3F-9B21-21A53B9AC20D}"/>
              </a:ext>
            </a:extLst>
          </p:cNvPr>
          <p:cNvCxnSpPr>
            <a:cxnSpLocks/>
          </p:cNvCxnSpPr>
          <p:nvPr/>
        </p:nvCxnSpPr>
        <p:spPr bwMode="auto">
          <a:xfrm flipV="1">
            <a:off x="3897751" y="2868178"/>
            <a:ext cx="135489" cy="352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30298E34-70A7-4C02-91D9-B24795C0ED8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2924944"/>
            <a:ext cx="1843074" cy="5929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9CA855B5-8D30-474D-8FBE-04264CDFA281}"/>
              </a:ext>
            </a:extLst>
          </p:cNvPr>
          <p:cNvSpPr/>
          <p:nvPr/>
        </p:nvSpPr>
        <p:spPr bwMode="auto">
          <a:xfrm>
            <a:off x="2078414" y="187436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42DC888C-1ADA-4FAF-A213-270171280E01}"/>
              </a:ext>
            </a:extLst>
          </p:cNvPr>
          <p:cNvSpPr/>
          <p:nvPr/>
        </p:nvSpPr>
        <p:spPr bwMode="auto">
          <a:xfrm>
            <a:off x="4572000" y="187644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50</a:t>
            </a:r>
            <a:endParaRPr kumimoji="1" lang="zh-TW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18BC359A-DF52-4933-92F5-3435E18A32E4}"/>
              </a:ext>
            </a:extLst>
          </p:cNvPr>
          <p:cNvSpPr/>
          <p:nvPr/>
        </p:nvSpPr>
        <p:spPr bwMode="auto">
          <a:xfrm>
            <a:off x="3531248" y="3350962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100</a:t>
            </a:r>
            <a:endParaRPr lang="zh-TW" altLang="en-US" dirty="0"/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D930663F-BE51-43C5-BCDA-03BC900D1A26}"/>
              </a:ext>
            </a:extLst>
          </p:cNvPr>
          <p:cNvSpPr/>
          <p:nvPr/>
        </p:nvSpPr>
        <p:spPr bwMode="auto">
          <a:xfrm>
            <a:off x="5385087" y="187436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/>
              <a:t>400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27397E64-9DA8-4E29-980A-EA1B5892FC1C}"/>
              </a:ext>
            </a:extLst>
          </p:cNvPr>
          <p:cNvSpPr/>
          <p:nvPr/>
        </p:nvSpPr>
        <p:spPr bwMode="auto">
          <a:xfrm>
            <a:off x="6198174" y="1874365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rPr>
              <a:t>5</a:t>
            </a:r>
            <a:r>
              <a:rPr kumimoji="1" lang="en-US" altLang="zh-TW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00</a:t>
            </a:r>
            <a:endParaRPr kumimoji="1" lang="zh-TW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C635769D-940F-4575-B58D-E4CCE4E62988}"/>
              </a:ext>
            </a:extLst>
          </p:cNvPr>
          <p:cNvSpPr/>
          <p:nvPr/>
        </p:nvSpPr>
        <p:spPr bwMode="auto">
          <a:xfrm>
            <a:off x="1186946" y="1874365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100</a:t>
            </a:r>
            <a:endParaRPr lang="zh-TW" altLang="en-US" dirty="0"/>
          </a:p>
        </p:txBody>
      </p:sp>
      <p:sp>
        <p:nvSpPr>
          <p:cNvPr id="53" name="矩形: 圓角 52">
            <a:extLst>
              <a:ext uri="{FF2B5EF4-FFF2-40B4-BE49-F238E27FC236}">
                <a16:creationId xmlns:a16="http://schemas.microsoft.com/office/drawing/2014/main" id="{F5C5AA55-5EB1-4A2A-ACDE-D736F8385978}"/>
              </a:ext>
            </a:extLst>
          </p:cNvPr>
          <p:cNvSpPr/>
          <p:nvPr/>
        </p:nvSpPr>
        <p:spPr bwMode="auto">
          <a:xfrm>
            <a:off x="651387" y="4231092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4" name="橢圓 53">
            <a:extLst>
              <a:ext uri="{FF2B5EF4-FFF2-40B4-BE49-F238E27FC236}">
                <a16:creationId xmlns:a16="http://schemas.microsoft.com/office/drawing/2014/main" id="{49897FAB-7F20-4A05-BC93-907EC163AE62}"/>
              </a:ext>
            </a:extLst>
          </p:cNvPr>
          <p:cNvSpPr/>
          <p:nvPr/>
        </p:nvSpPr>
        <p:spPr bwMode="auto">
          <a:xfrm>
            <a:off x="2731967" y="44046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7" name="橢圓 56">
            <a:extLst>
              <a:ext uri="{FF2B5EF4-FFF2-40B4-BE49-F238E27FC236}">
                <a16:creationId xmlns:a16="http://schemas.microsoft.com/office/drawing/2014/main" id="{FF2A61BA-20E7-4AC6-8AAA-342DB13DAC81}"/>
              </a:ext>
            </a:extLst>
          </p:cNvPr>
          <p:cNvSpPr/>
          <p:nvPr/>
        </p:nvSpPr>
        <p:spPr bwMode="auto">
          <a:xfrm>
            <a:off x="1902217" y="44046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16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9" name="橢圓 58">
            <a:extLst>
              <a:ext uri="{FF2B5EF4-FFF2-40B4-BE49-F238E27FC236}">
                <a16:creationId xmlns:a16="http://schemas.microsoft.com/office/drawing/2014/main" id="{693DA833-05DF-46ED-A765-24D41F8A900B}"/>
              </a:ext>
            </a:extLst>
          </p:cNvPr>
          <p:cNvSpPr/>
          <p:nvPr/>
        </p:nvSpPr>
        <p:spPr bwMode="auto">
          <a:xfrm>
            <a:off x="6415297" y="55915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100</a:t>
            </a:r>
            <a:endParaRPr lang="zh-TW" altLang="en-US" dirty="0"/>
          </a:p>
        </p:txBody>
      </p:sp>
      <p:sp>
        <p:nvSpPr>
          <p:cNvPr id="62" name="橢圓 61">
            <a:extLst>
              <a:ext uri="{FF2B5EF4-FFF2-40B4-BE49-F238E27FC236}">
                <a16:creationId xmlns:a16="http://schemas.microsoft.com/office/drawing/2014/main" id="{3354F000-0B2C-4AAB-9151-2679943A0236}"/>
              </a:ext>
            </a:extLst>
          </p:cNvPr>
          <p:cNvSpPr/>
          <p:nvPr/>
        </p:nvSpPr>
        <p:spPr bwMode="auto">
          <a:xfrm>
            <a:off x="1711911" y="55915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100</a:t>
            </a:r>
            <a:endParaRPr lang="zh-TW" altLang="en-US" dirty="0"/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486DE737-2DFC-4F09-928F-84910EAAEBDF}"/>
              </a:ext>
            </a:extLst>
          </p:cNvPr>
          <p:cNvCxnSpPr>
            <a:cxnSpLocks/>
          </p:cNvCxnSpPr>
          <p:nvPr/>
        </p:nvCxnSpPr>
        <p:spPr bwMode="auto">
          <a:xfrm>
            <a:off x="2811420" y="5958097"/>
            <a:ext cx="33447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6" name="橢圓 65">
            <a:extLst>
              <a:ext uri="{FF2B5EF4-FFF2-40B4-BE49-F238E27FC236}">
                <a16:creationId xmlns:a16="http://schemas.microsoft.com/office/drawing/2014/main" id="{0D1C89C8-C086-45DF-A62A-073B3F8BED32}"/>
              </a:ext>
            </a:extLst>
          </p:cNvPr>
          <p:cNvSpPr/>
          <p:nvPr/>
        </p:nvSpPr>
        <p:spPr bwMode="auto">
          <a:xfrm>
            <a:off x="2912500" y="1856972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7" name="橢圓 66">
            <a:extLst>
              <a:ext uri="{FF2B5EF4-FFF2-40B4-BE49-F238E27FC236}">
                <a16:creationId xmlns:a16="http://schemas.microsoft.com/office/drawing/2014/main" id="{FC49C1C1-2FA2-4BA1-966D-927D481B190B}"/>
              </a:ext>
            </a:extLst>
          </p:cNvPr>
          <p:cNvSpPr/>
          <p:nvPr/>
        </p:nvSpPr>
        <p:spPr bwMode="auto">
          <a:xfrm>
            <a:off x="3591771" y="44046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200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8" name="橢圓 67">
            <a:extLst>
              <a:ext uri="{FF2B5EF4-FFF2-40B4-BE49-F238E27FC236}">
                <a16:creationId xmlns:a16="http://schemas.microsoft.com/office/drawing/2014/main" id="{9D661932-A66E-450B-A061-AE5005D257B2}"/>
              </a:ext>
            </a:extLst>
          </p:cNvPr>
          <p:cNvSpPr/>
          <p:nvPr/>
        </p:nvSpPr>
        <p:spPr bwMode="auto">
          <a:xfrm>
            <a:off x="4421521" y="4406732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9" name="橢圓 68">
            <a:extLst>
              <a:ext uri="{FF2B5EF4-FFF2-40B4-BE49-F238E27FC236}">
                <a16:creationId xmlns:a16="http://schemas.microsoft.com/office/drawing/2014/main" id="{C05CDCE9-BEC0-4A67-B8C6-39A9C9B966F9}"/>
              </a:ext>
            </a:extLst>
          </p:cNvPr>
          <p:cNvSpPr/>
          <p:nvPr/>
        </p:nvSpPr>
        <p:spPr bwMode="auto">
          <a:xfrm>
            <a:off x="5234608" y="44046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/>
              <a:t>400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0" name="橢圓 69">
            <a:extLst>
              <a:ext uri="{FF2B5EF4-FFF2-40B4-BE49-F238E27FC236}">
                <a16:creationId xmlns:a16="http://schemas.microsoft.com/office/drawing/2014/main" id="{1EADB7DA-EBE8-4BA9-9324-5BD310C99B16}"/>
              </a:ext>
            </a:extLst>
          </p:cNvPr>
          <p:cNvSpPr/>
          <p:nvPr/>
        </p:nvSpPr>
        <p:spPr bwMode="auto">
          <a:xfrm>
            <a:off x="6047695" y="44046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5</a:t>
            </a:r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98028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(2)Not Exist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當</a:t>
            </a:r>
            <a:r>
              <a:rPr lang="en-US" altLang="zh-TW" sz="2400" dirty="0">
                <a:latin typeface="Times New Roman" panose="02020603050405020304" pitchFamily="18" charset="0"/>
              </a:rPr>
              <a:t>base * </a:t>
            </a:r>
            <a:r>
              <a:rPr lang="zh-TW" altLang="en-US" sz="2400" dirty="0">
                <a:latin typeface="Times New Roman" panose="02020603050405020304" pitchFamily="18" charset="0"/>
              </a:rPr>
              <a:t>質因數 大於</a:t>
            </a:r>
            <a:r>
              <a:rPr lang="en-US" altLang="zh-TW" sz="2400" dirty="0">
                <a:latin typeface="Times New Roman" panose="02020603050405020304" pitchFamily="18" charset="0"/>
              </a:rPr>
              <a:t>2000000</a:t>
            </a:r>
            <a:r>
              <a:rPr lang="zh-TW" altLang="en-US" sz="2400" dirty="0">
                <a:latin typeface="Times New Roman" panose="02020603050405020304" pitchFamily="18" charset="0"/>
              </a:rPr>
              <a:t>，便不放入</a:t>
            </a:r>
            <a:r>
              <a:rPr lang="en-US" altLang="zh-TW" sz="2400" dirty="0">
                <a:latin typeface="Times New Roman" panose="02020603050405020304" pitchFamily="18" charset="0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</a:rPr>
              <a:t>中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若 </a:t>
            </a:r>
            <a:r>
              <a:rPr lang="en-US" altLang="zh-TW" sz="2400" dirty="0">
                <a:latin typeface="Times New Roman" panose="02020603050405020304" pitchFamily="18" charset="0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</a:rPr>
              <a:t> 為空時仍未找到</a:t>
            </a:r>
            <a:r>
              <a:rPr lang="en-US" altLang="zh-TW" sz="2400" dirty="0">
                <a:latin typeface="Times New Roman" panose="02020603050405020304" pitchFamily="18" charset="0"/>
              </a:rPr>
              <a:t>next same-factored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表示</a:t>
            </a:r>
            <a:r>
              <a:rPr lang="en-US" altLang="zh-TW" sz="2400" dirty="0">
                <a:latin typeface="Times New Roman" panose="02020603050405020304" pitchFamily="18" charset="0"/>
              </a:rPr>
              <a:t>Not Exist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539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(2)Not Exist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989497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97 * (101^2) 	 </a:t>
            </a:r>
            <a:r>
              <a:rPr lang="en-US" altLang="zh-TW" sz="2400" dirty="0">
                <a:latin typeface="Times New Roman" panose="02020603050405020304" pitchFamily="18" charset="0"/>
              </a:rPr>
              <a:t>Not Exist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18BC359A-DF52-4933-92F5-3435E18A32E4}"/>
              </a:ext>
            </a:extLst>
          </p:cNvPr>
          <p:cNvSpPr/>
          <p:nvPr/>
        </p:nvSpPr>
        <p:spPr bwMode="auto">
          <a:xfrm>
            <a:off x="3936815" y="2091374"/>
            <a:ext cx="1029422" cy="102942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9797</a:t>
            </a:r>
            <a:endParaRPr lang="zh-TW" altLang="en-US" dirty="0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1780BB74-96DC-4151-B436-47F747DEE013}"/>
              </a:ext>
            </a:extLst>
          </p:cNvPr>
          <p:cNvSpPr/>
          <p:nvPr/>
        </p:nvSpPr>
        <p:spPr bwMode="auto">
          <a:xfrm>
            <a:off x="1832467" y="3236335"/>
            <a:ext cx="1029422" cy="102942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950309</a:t>
            </a:r>
            <a:endParaRPr lang="zh-TW" altLang="en-US" dirty="0"/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C0B6EBD6-5E41-4FAA-8B2A-7141DBF1A0E4}"/>
              </a:ext>
            </a:extLst>
          </p:cNvPr>
          <p:cNvSpPr/>
          <p:nvPr/>
        </p:nvSpPr>
        <p:spPr bwMode="auto">
          <a:xfrm>
            <a:off x="6372200" y="3120796"/>
            <a:ext cx="1029422" cy="102942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989497</a:t>
            </a:r>
            <a:endParaRPr lang="zh-TW" altLang="en-US" dirty="0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AD8E03DD-C896-43CB-92A1-B6ABCE525389}"/>
              </a:ext>
            </a:extLst>
          </p:cNvPr>
          <p:cNvSpPr/>
          <p:nvPr/>
        </p:nvSpPr>
        <p:spPr bwMode="auto">
          <a:xfrm>
            <a:off x="467544" y="4653136"/>
            <a:ext cx="1512168" cy="114881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92179973</a:t>
            </a:r>
            <a:endParaRPr lang="zh-TW" altLang="en-US" dirty="0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89CAB3D-D5E3-41DB-B6B5-FA5249CB8BF7}"/>
              </a:ext>
            </a:extLst>
          </p:cNvPr>
          <p:cNvSpPr/>
          <p:nvPr/>
        </p:nvSpPr>
        <p:spPr bwMode="auto">
          <a:xfrm>
            <a:off x="2736674" y="4772530"/>
            <a:ext cx="1512167" cy="102942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95981209</a:t>
            </a:r>
            <a:endParaRPr lang="zh-TW" altLang="en-US" dirty="0"/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AF1794E1-4723-4AE5-BE69-731F809210FF}"/>
              </a:ext>
            </a:extLst>
          </p:cNvPr>
          <p:cNvCxnSpPr>
            <a:stCxn id="24" idx="2"/>
            <a:endCxn id="7" idx="0"/>
          </p:cNvCxnSpPr>
          <p:nvPr/>
        </p:nvCxnSpPr>
        <p:spPr bwMode="auto">
          <a:xfrm flipH="1">
            <a:off x="2347178" y="2606085"/>
            <a:ext cx="1589637" cy="6302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8130505F-13E9-4868-9031-729C3DC82443}"/>
              </a:ext>
            </a:extLst>
          </p:cNvPr>
          <p:cNvCxnSpPr>
            <a:stCxn id="24" idx="6"/>
            <a:endCxn id="8" idx="0"/>
          </p:cNvCxnSpPr>
          <p:nvPr/>
        </p:nvCxnSpPr>
        <p:spPr bwMode="auto">
          <a:xfrm>
            <a:off x="4966237" y="2606085"/>
            <a:ext cx="1920674" cy="514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95C52B2-BE4A-423D-BC1C-A5D6467D1ABD}"/>
              </a:ext>
            </a:extLst>
          </p:cNvPr>
          <p:cNvCxnSpPr>
            <a:stCxn id="7" idx="2"/>
            <a:endCxn id="9" idx="0"/>
          </p:cNvCxnSpPr>
          <p:nvPr/>
        </p:nvCxnSpPr>
        <p:spPr bwMode="auto">
          <a:xfrm flipH="1">
            <a:off x="1223628" y="3751046"/>
            <a:ext cx="608839" cy="9020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3EE55BD1-7132-49E4-9A42-2DE9D60A78B5}"/>
              </a:ext>
            </a:extLst>
          </p:cNvPr>
          <p:cNvCxnSpPr>
            <a:stCxn id="7" idx="6"/>
            <a:endCxn id="10" idx="0"/>
          </p:cNvCxnSpPr>
          <p:nvPr/>
        </p:nvCxnSpPr>
        <p:spPr bwMode="auto">
          <a:xfrm>
            <a:off x="2861889" y="3751046"/>
            <a:ext cx="630869" cy="10214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440624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(2)Not Exist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	 	 </a:t>
            </a:r>
            <a:r>
              <a:rPr lang="en-US" altLang="zh-TW" sz="2400" dirty="0">
                <a:latin typeface="Times New Roman" panose="02020603050405020304" pitchFamily="18" charset="0"/>
              </a:rPr>
              <a:t>Not Exist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771C282E-8DD0-47BC-A61C-17CAC8F54088}"/>
              </a:ext>
            </a:extLst>
          </p:cNvPr>
          <p:cNvSpPr/>
          <p:nvPr/>
        </p:nvSpPr>
        <p:spPr bwMode="auto">
          <a:xfrm>
            <a:off x="969368" y="2357425"/>
            <a:ext cx="7488832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F869FB6E-91AA-4C5F-9833-D84822482B99}"/>
              </a:ext>
            </a:extLst>
          </p:cNvPr>
          <p:cNvSpPr/>
          <p:nvPr/>
        </p:nvSpPr>
        <p:spPr bwMode="auto">
          <a:xfrm>
            <a:off x="1259632" y="2530982"/>
            <a:ext cx="733006" cy="733006"/>
          </a:xfrm>
          <a:prstGeom prst="ellips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95083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685800"/>
            <a:ext cx="878497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建質數表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(1~1000000)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的質因數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(3)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priority 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實作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next same-factored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重複的情況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紀錄上一個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base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，重複便不計算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	(2) Not Exist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超過</a:t>
            </a:r>
            <a:r>
              <a:rPr lang="en-US" altLang="zh-TW" sz="2400" dirty="0">
                <a:latin typeface="Times New Roman" panose="02020603050405020304" pitchFamily="18" charset="0"/>
              </a:rPr>
              <a:t>2000000</a:t>
            </a:r>
            <a:r>
              <a:rPr lang="zh-TW" altLang="en-US" sz="2400" dirty="0">
                <a:latin typeface="Times New Roman" panose="02020603050405020304" pitchFamily="18" charset="0"/>
              </a:rPr>
              <a:t>不</a:t>
            </a:r>
            <a:r>
              <a:rPr lang="en-US" altLang="zh-TW" sz="2400" dirty="0">
                <a:latin typeface="Times New Roman" panose="02020603050405020304" pitchFamily="18" charset="0"/>
              </a:rPr>
              <a:t>push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</a:rPr>
              <a:t>空了</a:t>
            </a:r>
            <a:r>
              <a:rPr lang="en-US" altLang="zh-TW" sz="2400" dirty="0">
                <a:latin typeface="Times New Roman" panose="02020603050405020304" pitchFamily="18" charset="0"/>
              </a:rPr>
              <a:t>= Not Exist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2624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 Not Exist 		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		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(2^2) * 3		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 * 7		 (2^2) * 3 * 7 	 84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3571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3571		 (3571^2)		 Not Exist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200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10" name="圖形 9" descr="關閉 以實心填滿">
            <a:extLst>
              <a:ext uri="{FF2B5EF4-FFF2-40B4-BE49-F238E27FC236}">
                <a16:creationId xmlns:a16="http://schemas.microsoft.com/office/drawing/2014/main" id="{C7081F77-E763-47D4-AF97-14E5CB31C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3367" y="2853169"/>
            <a:ext cx="633299" cy="63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5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 Not Exist 		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		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(2^2) * 3		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 * 7		 (2^2) * 3 * 7 	 84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3571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3571		 (3571^2)		 Not Exist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200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(2^5) * (5^1) 	 160				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10" name="圖形 9" descr="關閉 以實心填滿">
            <a:extLst>
              <a:ext uri="{FF2B5EF4-FFF2-40B4-BE49-F238E27FC236}">
                <a16:creationId xmlns:a16="http://schemas.microsoft.com/office/drawing/2014/main" id="{C7081F77-E763-47D4-AF97-14E5CB31C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69452" y="2862897"/>
            <a:ext cx="633299" cy="63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9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 Not Exist 		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		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(2^2) * 3		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 * 7		 (2^2) * 3 * 7 	 84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3571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3571		 (3571^2)		 Not Exist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200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6897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3 * (11^2) * 19	 (3^2) * (11^2) * 19</a:t>
            </a:r>
            <a:r>
              <a:rPr lang="en-US" altLang="zh-TW" sz="2400" dirty="0">
                <a:latin typeface="Times New Roman" panose="02020603050405020304" pitchFamily="18" charset="0"/>
              </a:rPr>
              <a:t> 6897*3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	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10" name="圖形 9" descr="關閉 以實心填滿">
            <a:extLst>
              <a:ext uri="{FF2B5EF4-FFF2-40B4-BE49-F238E27FC236}">
                <a16:creationId xmlns:a16="http://schemas.microsoft.com/office/drawing/2014/main" id="{C7081F77-E763-47D4-AF97-14E5CB31C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69452" y="2862897"/>
            <a:ext cx="633299" cy="63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6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 Not Exist 		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6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		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(2^2) * 3		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3 * 7		 (2^2) * 3 * 7 	 84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3571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3571		 (3571^2)		 Not Exist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200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6897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3 * (11^2) * 19	 (3^2) * (11^2) * 19 </a:t>
            </a:r>
            <a:r>
              <a:rPr lang="en-US" altLang="zh-TW" sz="2400" dirty="0">
                <a:latin typeface="Times New Roman" panose="02020603050405020304" pitchFamily="18" charset="0"/>
              </a:rPr>
              <a:t>6897*3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		 3 * 11 * (19^2)	 </a:t>
            </a:r>
            <a:r>
              <a:rPr lang="en-US" altLang="zh-TW" sz="2400" dirty="0">
                <a:latin typeface="Times New Roman" panose="02020603050405020304" pitchFamily="18" charset="0"/>
              </a:rPr>
              <a:t>6897*19/11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10" name="圖形 9" descr="關閉 以實心填滿">
            <a:extLst>
              <a:ext uri="{FF2B5EF4-FFF2-40B4-BE49-F238E27FC236}">
                <a16:creationId xmlns:a16="http://schemas.microsoft.com/office/drawing/2014/main" id="{C7081F77-E763-47D4-AF97-14E5CB31C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69452" y="2862897"/>
            <a:ext cx="633299" cy="633299"/>
          </a:xfrm>
          <a:prstGeom prst="rect">
            <a:avLst/>
          </a:prstGeom>
        </p:spPr>
      </p:pic>
      <p:pic>
        <p:nvPicPr>
          <p:cNvPr id="5" name="圖形 4" descr="關閉 以實心填滿">
            <a:extLst>
              <a:ext uri="{FF2B5EF4-FFF2-40B4-BE49-F238E27FC236}">
                <a16:creationId xmlns:a16="http://schemas.microsoft.com/office/drawing/2014/main" id="{D5F6D51B-923C-4A87-9C26-31E1AA6556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69452" y="3645024"/>
            <a:ext cx="633299" cy="63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(2^2) * (5^2) 	 (2^5) * (5^1) 	 160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FB36996-F89D-4944-A2F2-951F532048D1}"/>
              </a:ext>
            </a:extLst>
          </p:cNvPr>
          <p:cNvSpPr/>
          <p:nvPr/>
        </p:nvSpPr>
        <p:spPr bwMode="auto">
          <a:xfrm>
            <a:off x="3860348" y="1628800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FE4FA9DF-DE7C-4AAC-8CA8-24CCB42779A6}"/>
              </a:ext>
            </a:extLst>
          </p:cNvPr>
          <p:cNvSpPr/>
          <p:nvPr/>
        </p:nvSpPr>
        <p:spPr bwMode="auto">
          <a:xfrm>
            <a:off x="1763686" y="269599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20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8E90C610-7F92-45B8-8E89-14FE9AA5C8E3}"/>
              </a:ext>
            </a:extLst>
          </p:cNvPr>
          <p:cNvSpPr/>
          <p:nvPr/>
        </p:nvSpPr>
        <p:spPr bwMode="auto">
          <a:xfrm>
            <a:off x="6280805" y="2695994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7C37E67-53CB-47E4-B141-1ABCCF76C6C2}"/>
              </a:ext>
            </a:extLst>
          </p:cNvPr>
          <p:cNvCxnSpPr>
            <a:stCxn id="2" idx="2"/>
            <a:endCxn id="8" idx="0"/>
          </p:cNvCxnSpPr>
          <p:nvPr/>
        </p:nvCxnSpPr>
        <p:spPr bwMode="auto">
          <a:xfrm flipH="1">
            <a:off x="2130189" y="1995303"/>
            <a:ext cx="1730159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3F8134DA-AE93-46B1-AC65-C6048303DE5C}"/>
              </a:ext>
            </a:extLst>
          </p:cNvPr>
          <p:cNvCxnSpPr>
            <a:stCxn id="2" idx="6"/>
            <a:endCxn id="9" idx="0"/>
          </p:cNvCxnSpPr>
          <p:nvPr/>
        </p:nvCxnSpPr>
        <p:spPr bwMode="auto">
          <a:xfrm>
            <a:off x="4593354" y="1995303"/>
            <a:ext cx="2053954" cy="70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3" name="橢圓 12">
            <a:extLst>
              <a:ext uri="{FF2B5EF4-FFF2-40B4-BE49-F238E27FC236}">
                <a16:creationId xmlns:a16="http://schemas.microsoft.com/office/drawing/2014/main" id="{000C9129-C5F4-4EA1-9327-51317F3FC473}"/>
              </a:ext>
            </a:extLst>
          </p:cNvPr>
          <p:cNvSpPr/>
          <p:nvPr/>
        </p:nvSpPr>
        <p:spPr bwMode="auto">
          <a:xfrm>
            <a:off x="82119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60B25FB1-F6A2-4EFB-A363-CEB05CF02CC6}"/>
              </a:ext>
            </a:extLst>
          </p:cNvPr>
          <p:cNvSpPr/>
          <p:nvPr/>
        </p:nvSpPr>
        <p:spPr bwMode="auto">
          <a:xfrm>
            <a:off x="2621429" y="3494864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100</a:t>
            </a:r>
            <a:endParaRPr lang="zh-TW" altLang="en-US" dirty="0">
              <a:solidFill>
                <a:schemeClr val="tx1"/>
              </a:solidFill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9FF1C25-1B3F-46B7-8C53-A4B8EE0EE7FB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 bwMode="auto">
          <a:xfrm flipH="1">
            <a:off x="1187702" y="3062497"/>
            <a:ext cx="575984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E08C705-FC47-4C3A-9251-DDE2EDA3F9CB}"/>
              </a:ext>
            </a:extLst>
          </p:cNvPr>
          <p:cNvCxnSpPr>
            <a:cxnSpLocks/>
            <a:stCxn id="8" idx="6"/>
            <a:endCxn id="14" idx="0"/>
          </p:cNvCxnSpPr>
          <p:nvPr/>
        </p:nvCxnSpPr>
        <p:spPr bwMode="auto">
          <a:xfrm>
            <a:off x="2496692" y="3062497"/>
            <a:ext cx="491240" cy="4323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橢圓 21">
            <a:extLst>
              <a:ext uri="{FF2B5EF4-FFF2-40B4-BE49-F238E27FC236}">
                <a16:creationId xmlns:a16="http://schemas.microsoft.com/office/drawing/2014/main" id="{66195616-EFAD-4A21-8511-42C17B7D4B94}"/>
              </a:ext>
            </a:extLst>
          </p:cNvPr>
          <p:cNvSpPr/>
          <p:nvPr/>
        </p:nvSpPr>
        <p:spPr bwMode="auto">
          <a:xfrm>
            <a:off x="95556" y="4396473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80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91AE6B83-4B91-48BB-B2CD-DFFD472BE2CF}"/>
              </a:ext>
            </a:extLst>
          </p:cNvPr>
          <p:cNvSpPr/>
          <p:nvPr/>
        </p:nvSpPr>
        <p:spPr bwMode="auto">
          <a:xfrm>
            <a:off x="1475694" y="4414897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AEEEBAFA-ADB5-495F-B383-807C2D539958}"/>
              </a:ext>
            </a:extLst>
          </p:cNvPr>
          <p:cNvCxnSpPr>
            <a:cxnSpLocks/>
            <a:stCxn id="13" idx="2"/>
            <a:endCxn id="22" idx="0"/>
          </p:cNvCxnSpPr>
          <p:nvPr/>
        </p:nvCxnSpPr>
        <p:spPr bwMode="auto">
          <a:xfrm flipH="1">
            <a:off x="462059" y="3861367"/>
            <a:ext cx="359140" cy="535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5099C0BF-7053-4903-8A30-8479D2690E88}"/>
              </a:ext>
            </a:extLst>
          </p:cNvPr>
          <p:cNvCxnSpPr>
            <a:cxnSpLocks/>
            <a:stCxn id="13" idx="6"/>
            <a:endCxn id="23" idx="0"/>
          </p:cNvCxnSpPr>
          <p:nvPr/>
        </p:nvCxnSpPr>
        <p:spPr bwMode="auto">
          <a:xfrm>
            <a:off x="1554205" y="3861367"/>
            <a:ext cx="287992" cy="553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D79E9CA4-E545-4C26-A06A-2685C04AC5C1}"/>
              </a:ext>
            </a:extLst>
          </p:cNvPr>
          <p:cNvSpPr/>
          <p:nvPr/>
        </p:nvSpPr>
        <p:spPr bwMode="auto">
          <a:xfrm>
            <a:off x="5338473" y="3465708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14A8C2E2-051C-4C96-A0EC-C9F8EB9E9FB9}"/>
              </a:ext>
            </a:extLst>
          </p:cNvPr>
          <p:cNvSpPr/>
          <p:nvPr/>
        </p:nvSpPr>
        <p:spPr bwMode="auto">
          <a:xfrm>
            <a:off x="7138703" y="3465708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250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CC96F507-91E3-4E30-B066-D3F6574B04A7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 bwMode="auto">
          <a:xfrm flipH="1">
            <a:off x="5704976" y="3062497"/>
            <a:ext cx="575829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B1AA1B80-DEDE-45FE-B707-A0C22EF5E05F}"/>
              </a:ext>
            </a:extLst>
          </p:cNvPr>
          <p:cNvCxnSpPr>
            <a:cxnSpLocks/>
            <a:stCxn id="9" idx="6"/>
            <a:endCxn id="26" idx="0"/>
          </p:cNvCxnSpPr>
          <p:nvPr/>
        </p:nvCxnSpPr>
        <p:spPr bwMode="auto">
          <a:xfrm>
            <a:off x="7013811" y="3062497"/>
            <a:ext cx="491395" cy="403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053DA37E-8443-4F8E-B3BE-3076FC99B5C2}"/>
              </a:ext>
            </a:extLst>
          </p:cNvPr>
          <p:cNvSpPr/>
          <p:nvPr/>
        </p:nvSpPr>
        <p:spPr bwMode="auto">
          <a:xfrm>
            <a:off x="2410651" y="4501265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dirty="0"/>
              <a:t>200</a:t>
            </a:r>
            <a:endParaRPr lang="zh-TW" altLang="en-US" dirty="0"/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538D78BD-3808-4AE8-A76E-4AF394C9D2AC}"/>
              </a:ext>
            </a:extLst>
          </p:cNvPr>
          <p:cNvSpPr/>
          <p:nvPr/>
        </p:nvSpPr>
        <p:spPr bwMode="auto">
          <a:xfrm>
            <a:off x="3673299" y="4466752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50</a:t>
            </a: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68D28018-FB22-4F5E-8829-D9E13F754B6C}"/>
              </a:ext>
            </a:extLst>
          </p:cNvPr>
          <p:cNvCxnSpPr>
            <a:cxnSpLocks/>
            <a:stCxn id="14" idx="2"/>
            <a:endCxn id="30" idx="0"/>
          </p:cNvCxnSpPr>
          <p:nvPr/>
        </p:nvCxnSpPr>
        <p:spPr bwMode="auto">
          <a:xfrm>
            <a:off x="2621429" y="3861367"/>
            <a:ext cx="155725" cy="639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84AFD9F1-B9EA-4ADB-BA8C-78CE4649EC64}"/>
              </a:ext>
            </a:extLst>
          </p:cNvPr>
          <p:cNvCxnSpPr>
            <a:cxnSpLocks/>
            <a:stCxn id="14" idx="6"/>
            <a:endCxn id="31" idx="0"/>
          </p:cNvCxnSpPr>
          <p:nvPr/>
        </p:nvCxnSpPr>
        <p:spPr bwMode="auto">
          <a:xfrm>
            <a:off x="3354435" y="3861367"/>
            <a:ext cx="685367" cy="6053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4" name="橢圓 33">
            <a:extLst>
              <a:ext uri="{FF2B5EF4-FFF2-40B4-BE49-F238E27FC236}">
                <a16:creationId xmlns:a16="http://schemas.microsoft.com/office/drawing/2014/main" id="{9227235B-14B8-43B2-A84D-38FF8F5DC692}"/>
              </a:ext>
            </a:extLst>
          </p:cNvPr>
          <p:cNvSpPr/>
          <p:nvPr/>
        </p:nvSpPr>
        <p:spPr bwMode="auto">
          <a:xfrm>
            <a:off x="167289" y="5780377"/>
            <a:ext cx="733006" cy="7330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160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72C38286-1133-46F5-8DF8-365AC4A1FEF6}"/>
              </a:ext>
            </a:extLst>
          </p:cNvPr>
          <p:cNvSpPr/>
          <p:nvPr/>
        </p:nvSpPr>
        <p:spPr bwMode="auto">
          <a:xfrm>
            <a:off x="1224440" y="5773549"/>
            <a:ext cx="733006" cy="73300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400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8B4570D5-00E0-43CC-B730-04AAE7D5CFDB}"/>
              </a:ext>
            </a:extLst>
          </p:cNvPr>
          <p:cNvCxnSpPr>
            <a:cxnSpLocks/>
            <a:endCxn id="34" idx="0"/>
          </p:cNvCxnSpPr>
          <p:nvPr/>
        </p:nvCxnSpPr>
        <p:spPr bwMode="auto">
          <a:xfrm>
            <a:off x="462059" y="5129479"/>
            <a:ext cx="71733" cy="650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2D36D963-8E32-4786-99F7-986DFB0F51D8}"/>
              </a:ext>
            </a:extLst>
          </p:cNvPr>
          <p:cNvCxnSpPr>
            <a:cxnSpLocks/>
            <a:endCxn id="35" idx="0"/>
          </p:cNvCxnSpPr>
          <p:nvPr/>
        </p:nvCxnSpPr>
        <p:spPr bwMode="auto">
          <a:xfrm>
            <a:off x="462059" y="5129479"/>
            <a:ext cx="1128884" cy="6440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97082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建質數表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的質因數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(3)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next same-factored</a:t>
            </a:r>
          </a:p>
        </p:txBody>
      </p:sp>
    </p:spTree>
    <p:extLst>
      <p:ext uri="{BB962C8B-B14F-4D97-AF65-F5344CB8AC3E}">
        <p14:creationId xmlns:p14="http://schemas.microsoft.com/office/powerpoint/2010/main" val="66448039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3256</TotalTime>
  <Words>1732</Words>
  <Application>Microsoft Office PowerPoint</Application>
  <PresentationFormat>如螢幕大小 (4:3)</PresentationFormat>
  <Paragraphs>362</Paragraphs>
  <Slides>37</Slides>
  <Notes>37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1" baseType="lpstr">
      <vt:lpstr>Tahoma</vt:lpstr>
      <vt:lpstr>Times New Roman</vt:lpstr>
      <vt:lpstr>Wingdings</vt:lpstr>
      <vt:lpstr>Blends</vt:lpstr>
      <vt:lpstr>11099: Next Same-Factored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B083040030</cp:lastModifiedBy>
  <cp:revision>131</cp:revision>
  <dcterms:created xsi:type="dcterms:W3CDTF">1601-01-01T00:00:00Z</dcterms:created>
  <dcterms:modified xsi:type="dcterms:W3CDTF">2021-06-08T16:08:28Z</dcterms:modified>
</cp:coreProperties>
</file>