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11" r:id="rId3"/>
    <p:sldId id="317" r:id="rId4"/>
    <p:sldId id="309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63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22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E6F41F2-9F5B-4CEE-BF3C-D20BDFB96E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4DACF08-B65C-4B9E-A6DF-14CFB30DC26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B4873E1-6C1F-43DD-A2FB-7DAE8C4866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FDB5926-E8AA-4367-B2C8-C7DC1089D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753AF0-E7F5-495E-B21B-C24C05336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862B843-50B2-4E16-AD8D-C94E734BEB4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7DD62B4-CEBF-4F5F-B293-A668653C8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9C6B7C5-F2E6-447E-BC9E-94E89D26C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218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2022/2/23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10189: Minesweeper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10189: Minesweeper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楊捷評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輸入的每組測資包含一個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列和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行的地圖資料。其中「</a:t>
            </a:r>
            <a:r>
              <a:rPr lang="en-US" altLang="zh-TW" sz="2400" dirty="0">
                <a:latin typeface="Times New Roman" panose="02020603050405020304" pitchFamily="18" charset="0"/>
              </a:rPr>
              <a:t>.</a:t>
            </a:r>
            <a:r>
              <a:rPr lang="zh-TW" altLang="en-US" sz="2400" dirty="0">
                <a:latin typeface="Times New Roman" panose="02020603050405020304" pitchFamily="18" charset="0"/>
              </a:rPr>
              <a:t> 」表安全點，「*」表地雷。當輸入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皆為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時，結束程式。對於每組測資輸出，第一行為</a:t>
            </a:r>
            <a:r>
              <a:rPr lang="en-US" altLang="zh-TW" sz="2400" dirty="0">
                <a:latin typeface="Times New Roman" panose="02020603050405020304" pitchFamily="18" charset="0"/>
              </a:rPr>
              <a:t>"Field #k:"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代表測資編號，並輸出每個安全點相鄰地雷的個數。</a:t>
            </a: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B4FF8E38-7465-46C4-9E4D-C93D606D8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281726-52EF-41D2-960B-855DC0AC7CE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339D971-DDA0-425B-939D-F7C186830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4 4 → Field 1 : n = 4, m = 4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Field #1: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*...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*100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....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2210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.*..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1*10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....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1110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3 5 → Field 2 : n = 3, m = 5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Field #2: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**...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**100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.....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33200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.*...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1*100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0 0 → end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5C72370A-DAC7-4FFD-9BED-D422F989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C531D9-E3E0-4E2A-A3EC-9DD08939113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A309E5-1881-46E3-9CCF-9C95C6840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671513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將輸入的地雷和安全點的資料存入一個二維的字元陣列。如果遇到安全點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(.)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，則將其字元改為</a:t>
            </a:r>
            <a:r>
              <a:rPr lang="zh-TW" altLang="en-US" sz="2400" dirty="0">
                <a:latin typeface="Times New Roman" panose="02020603050405020304" pitchFamily="18" charset="0"/>
              </a:rPr>
              <a:t>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」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(ascii=48)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，然後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進入函式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檢查此一安全點周圍八個方向所包含的地雷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(*)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數。發現一個地雷就將安全點的陣列內容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字元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遞增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。最後再將二維陣列的內容印出即可。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將一個對應大小的二維字元陣列初始化為</a:t>
            </a:r>
            <a:r>
              <a:rPr lang="zh-TW" altLang="en-US" sz="2400" dirty="0">
                <a:latin typeface="Times New Roman" panose="02020603050405020304" pitchFamily="18" charset="0"/>
              </a:rPr>
              <a:t>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」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(ascii=48)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，將地圖資料輸入，如果遇到輸入</a:t>
            </a:r>
            <a:r>
              <a:rPr lang="zh-TW" altLang="en-US" sz="2400" dirty="0">
                <a:latin typeface="Times New Roman" panose="02020603050405020304" pitchFamily="18" charset="0"/>
              </a:rPr>
              <a:t>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*</a:t>
            </a:r>
            <a:r>
              <a:rPr lang="zh-TW" altLang="en-US" sz="2400" dirty="0">
                <a:latin typeface="Times New Roman" panose="02020603050405020304" pitchFamily="18" charset="0"/>
              </a:rPr>
              <a:t>」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，再將其周圍八個方向原本是安全點的地方遞增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。最後再將二維陣列的內容印出即可。</a:t>
            </a:r>
          </a:p>
          <a:p>
            <a:pPr marL="800100" lvl="2" indent="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1955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在檢查此安全點周圍八個方向所包含的地雷數時，要注意行列的限制，以免讀取到先前未被覆蓋的垃圾訊息。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2542</TotalTime>
  <Words>500</Words>
  <Application>Microsoft Office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10189: Minesweeper</vt:lpstr>
      <vt:lpstr>PowerPoint Presentation</vt:lpstr>
      <vt:lpstr>PowerPoint Presentation</vt:lpstr>
      <vt:lpstr>PowerPoint Presentation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Ansel</cp:lastModifiedBy>
  <cp:revision>109</cp:revision>
  <dcterms:created xsi:type="dcterms:W3CDTF">1601-01-01T00:00:00Z</dcterms:created>
  <dcterms:modified xsi:type="dcterms:W3CDTF">2022-02-23T15:01:27Z</dcterms:modified>
</cp:coreProperties>
</file>