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307" r:id="rId2"/>
    <p:sldId id="309" r:id="rId3"/>
    <p:sldId id="314" r:id="rId4"/>
    <p:sldId id="315" r:id="rId5"/>
    <p:sldId id="313" r:id="rId6"/>
    <p:sldId id="310" r:id="rId7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79" d="100"/>
          <a:sy n="79" d="100"/>
        </p:scale>
        <p:origin x="121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69F1C6-F867-46F4-85BC-BD097CE682EF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ADB8C1DC-A412-44E4-A409-0A401000FB81}">
      <dgm:prSet phldrT="[文字]" custT="1"/>
      <dgm:spPr/>
      <dgm:t>
        <a:bodyPr/>
        <a:lstStyle/>
        <a:p>
          <a:r>
            <a: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輸入</a:t>
          </a:r>
          <a:r>
            <a: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999999999999999999999</a:t>
          </a:r>
        </a:p>
        <a:p>
          <a:r>
            <a: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共</a:t>
          </a:r>
          <a:r>
            <a: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21</a:t>
          </a:r>
          <a:r>
            <a: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位</a:t>
          </a:r>
          <a:r>
            <a: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zh-TW" alt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525A62-F137-468B-95D7-B3AE9E6A8295}" type="parTrans" cxnId="{5E36F7C2-598C-4CEC-82A4-8C7D4BCE8216}">
      <dgm:prSet/>
      <dgm:spPr/>
      <dgm:t>
        <a:bodyPr/>
        <a:lstStyle/>
        <a:p>
          <a:endParaRPr lang="zh-TW" altLang="en-US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BDBF8B-717A-4A0F-8F6D-2D2F2746792B}" type="sibTrans" cxnId="{5E36F7C2-598C-4CEC-82A4-8C7D4BCE8216}">
      <dgm:prSet custT="1"/>
      <dgm:spPr/>
      <dgm:t>
        <a:bodyPr/>
        <a:lstStyle/>
        <a:p>
          <a:endParaRPr lang="zh-TW" altLang="en-US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5CE02E-68C9-45CB-93B4-5A3B2205EBB8}">
      <dgm:prSet phldrT="[文字]" custT="1"/>
      <dgm:spPr/>
      <dgm:t>
        <a:bodyPr/>
        <a:lstStyle/>
        <a:p>
          <a:r>
            <a: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9+9+...+9=189 (1)</a:t>
          </a:r>
        </a:p>
        <a:p>
          <a:r>
            <a: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1+8+9=18 (2)</a:t>
          </a:r>
        </a:p>
        <a:p>
          <a:r>
            <a: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1+8=9 (3)</a:t>
          </a:r>
          <a:endParaRPr lang="zh-TW" alt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DA75D6-B476-40BE-B18B-35C52DCE6A6B}" type="parTrans" cxnId="{8452A206-D67E-4192-BA89-CDB5A444C20E}">
      <dgm:prSet/>
      <dgm:spPr/>
      <dgm:t>
        <a:bodyPr/>
        <a:lstStyle/>
        <a:p>
          <a:endParaRPr lang="zh-TW" altLang="en-US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DC7E05-88FF-4AD9-8580-3B4AE8FDE3AB}" type="sibTrans" cxnId="{8452A206-D67E-4192-BA89-CDB5A444C20E}">
      <dgm:prSet custT="1"/>
      <dgm:spPr/>
      <dgm:t>
        <a:bodyPr/>
        <a:lstStyle/>
        <a:p>
          <a:endParaRPr lang="zh-TW" altLang="en-US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5E453B-8C15-459E-9920-2247AA182DAC}">
      <dgm:prSet phldrT="[文字]" custT="1"/>
      <dgm:spPr/>
      <dgm:t>
        <a:bodyPr/>
        <a:lstStyle/>
        <a:p>
          <a:r>
            <a: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999999999999999999999 is a multiple of 9 and has 9-degree 3.</a:t>
          </a:r>
          <a:endParaRPr lang="zh-TW" alt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F22F0E-0144-4A1E-9AC8-2D47B492E189}" type="parTrans" cxnId="{E3CA53BB-D33A-4849-B165-E950F7041AE8}">
      <dgm:prSet/>
      <dgm:spPr/>
      <dgm:t>
        <a:bodyPr/>
        <a:lstStyle/>
        <a:p>
          <a:endParaRPr lang="zh-TW" altLang="en-US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C767C7-5B63-4C57-BAE0-CD430BCECD0D}" type="sibTrans" cxnId="{E3CA53BB-D33A-4849-B165-E950F7041AE8}">
      <dgm:prSet/>
      <dgm:spPr/>
      <dgm:t>
        <a:bodyPr/>
        <a:lstStyle/>
        <a:p>
          <a:endParaRPr lang="zh-TW" altLang="en-US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5A31EA-B482-4128-963D-2B7AE90E980A}" type="pres">
      <dgm:prSet presAssocID="{6569F1C6-F867-46F4-85BC-BD097CE682EF}" presName="linearFlow" presStyleCnt="0">
        <dgm:presLayoutVars>
          <dgm:resizeHandles val="exact"/>
        </dgm:presLayoutVars>
      </dgm:prSet>
      <dgm:spPr/>
    </dgm:pt>
    <dgm:pt modelId="{C4908F52-6CA8-4D7C-93BC-630BC1E09080}" type="pres">
      <dgm:prSet presAssocID="{ADB8C1DC-A412-44E4-A409-0A401000FB81}" presName="node" presStyleLbl="node1" presStyleIdx="0" presStyleCnt="3">
        <dgm:presLayoutVars>
          <dgm:bulletEnabled val="1"/>
        </dgm:presLayoutVars>
      </dgm:prSet>
      <dgm:spPr/>
    </dgm:pt>
    <dgm:pt modelId="{EB9CAAEC-E4B2-4A0F-9859-94C22D2809EB}" type="pres">
      <dgm:prSet presAssocID="{88BDBF8B-717A-4A0F-8F6D-2D2F2746792B}" presName="sibTrans" presStyleLbl="sibTrans2D1" presStyleIdx="0" presStyleCnt="2"/>
      <dgm:spPr/>
    </dgm:pt>
    <dgm:pt modelId="{356359A0-F97C-4FDA-938A-CD66328CAAD2}" type="pres">
      <dgm:prSet presAssocID="{88BDBF8B-717A-4A0F-8F6D-2D2F2746792B}" presName="connectorText" presStyleLbl="sibTrans2D1" presStyleIdx="0" presStyleCnt="2"/>
      <dgm:spPr/>
    </dgm:pt>
    <dgm:pt modelId="{968FF07B-52E3-4FDF-B6AC-73F7431A12BB}" type="pres">
      <dgm:prSet presAssocID="{515CE02E-68C9-45CB-93B4-5A3B2205EBB8}" presName="node" presStyleLbl="node1" presStyleIdx="1" presStyleCnt="3">
        <dgm:presLayoutVars>
          <dgm:bulletEnabled val="1"/>
        </dgm:presLayoutVars>
      </dgm:prSet>
      <dgm:spPr/>
    </dgm:pt>
    <dgm:pt modelId="{4C592696-36B8-49B3-AD90-7A3FF5FA2027}" type="pres">
      <dgm:prSet presAssocID="{A7DC7E05-88FF-4AD9-8580-3B4AE8FDE3AB}" presName="sibTrans" presStyleLbl="sibTrans2D1" presStyleIdx="1" presStyleCnt="2"/>
      <dgm:spPr/>
    </dgm:pt>
    <dgm:pt modelId="{C49DE6D6-A31D-4BB3-8513-AB9B9C4C8446}" type="pres">
      <dgm:prSet presAssocID="{A7DC7E05-88FF-4AD9-8580-3B4AE8FDE3AB}" presName="connectorText" presStyleLbl="sibTrans2D1" presStyleIdx="1" presStyleCnt="2"/>
      <dgm:spPr/>
    </dgm:pt>
    <dgm:pt modelId="{DDE05A92-1AE6-4DCE-B29A-5F88401EFA63}" type="pres">
      <dgm:prSet presAssocID="{7A5E453B-8C15-459E-9920-2247AA182DAC}" presName="node" presStyleLbl="node1" presStyleIdx="2" presStyleCnt="3">
        <dgm:presLayoutVars>
          <dgm:bulletEnabled val="1"/>
        </dgm:presLayoutVars>
      </dgm:prSet>
      <dgm:spPr/>
    </dgm:pt>
  </dgm:ptLst>
  <dgm:cxnLst>
    <dgm:cxn modelId="{8452A206-D67E-4192-BA89-CDB5A444C20E}" srcId="{6569F1C6-F867-46F4-85BC-BD097CE682EF}" destId="{515CE02E-68C9-45CB-93B4-5A3B2205EBB8}" srcOrd="1" destOrd="0" parTransId="{0BDA75D6-B476-40BE-B18B-35C52DCE6A6B}" sibTransId="{A7DC7E05-88FF-4AD9-8580-3B4AE8FDE3AB}"/>
    <dgm:cxn modelId="{3955020E-710C-4450-BC19-A5E255D6D5BA}" type="presOf" srcId="{A7DC7E05-88FF-4AD9-8580-3B4AE8FDE3AB}" destId="{C49DE6D6-A31D-4BB3-8513-AB9B9C4C8446}" srcOrd="1" destOrd="0" presId="urn:microsoft.com/office/officeart/2005/8/layout/process2"/>
    <dgm:cxn modelId="{26168A1B-3E1F-476F-8F08-DDA1E3B0E37B}" type="presOf" srcId="{7A5E453B-8C15-459E-9920-2247AA182DAC}" destId="{DDE05A92-1AE6-4DCE-B29A-5F88401EFA63}" srcOrd="0" destOrd="0" presId="urn:microsoft.com/office/officeart/2005/8/layout/process2"/>
    <dgm:cxn modelId="{914D3328-F63D-424E-B32F-B99D0BDDC42F}" type="presOf" srcId="{88BDBF8B-717A-4A0F-8F6D-2D2F2746792B}" destId="{EB9CAAEC-E4B2-4A0F-9859-94C22D2809EB}" srcOrd="0" destOrd="0" presId="urn:microsoft.com/office/officeart/2005/8/layout/process2"/>
    <dgm:cxn modelId="{B9D7BC64-BF2C-47D5-BADC-47AA00510CC4}" type="presOf" srcId="{88BDBF8B-717A-4A0F-8F6D-2D2F2746792B}" destId="{356359A0-F97C-4FDA-938A-CD66328CAAD2}" srcOrd="1" destOrd="0" presId="urn:microsoft.com/office/officeart/2005/8/layout/process2"/>
    <dgm:cxn modelId="{C17A0F7A-47D3-460E-8A01-981A24DB3D30}" type="presOf" srcId="{ADB8C1DC-A412-44E4-A409-0A401000FB81}" destId="{C4908F52-6CA8-4D7C-93BC-630BC1E09080}" srcOrd="0" destOrd="0" presId="urn:microsoft.com/office/officeart/2005/8/layout/process2"/>
    <dgm:cxn modelId="{E3CA53BB-D33A-4849-B165-E950F7041AE8}" srcId="{6569F1C6-F867-46F4-85BC-BD097CE682EF}" destId="{7A5E453B-8C15-459E-9920-2247AA182DAC}" srcOrd="2" destOrd="0" parTransId="{FCF22F0E-0144-4A1E-9AC8-2D47B492E189}" sibTransId="{F7C767C7-5B63-4C57-BAE0-CD430BCECD0D}"/>
    <dgm:cxn modelId="{799CA9BE-9843-4C6B-8636-72D01E1C9F96}" type="presOf" srcId="{6569F1C6-F867-46F4-85BC-BD097CE682EF}" destId="{F25A31EA-B482-4128-963D-2B7AE90E980A}" srcOrd="0" destOrd="0" presId="urn:microsoft.com/office/officeart/2005/8/layout/process2"/>
    <dgm:cxn modelId="{5E36F7C2-598C-4CEC-82A4-8C7D4BCE8216}" srcId="{6569F1C6-F867-46F4-85BC-BD097CE682EF}" destId="{ADB8C1DC-A412-44E4-A409-0A401000FB81}" srcOrd="0" destOrd="0" parTransId="{A1525A62-F137-468B-95D7-B3AE9E6A8295}" sibTransId="{88BDBF8B-717A-4A0F-8F6D-2D2F2746792B}"/>
    <dgm:cxn modelId="{0B2C23D5-2504-44F3-B36F-5D87E7376AD3}" type="presOf" srcId="{515CE02E-68C9-45CB-93B4-5A3B2205EBB8}" destId="{968FF07B-52E3-4FDF-B6AC-73F7431A12BB}" srcOrd="0" destOrd="0" presId="urn:microsoft.com/office/officeart/2005/8/layout/process2"/>
    <dgm:cxn modelId="{9A3F70DD-EF37-4FF3-92A0-AE7E047E8828}" type="presOf" srcId="{A7DC7E05-88FF-4AD9-8580-3B4AE8FDE3AB}" destId="{4C592696-36B8-49B3-AD90-7A3FF5FA2027}" srcOrd="0" destOrd="0" presId="urn:microsoft.com/office/officeart/2005/8/layout/process2"/>
    <dgm:cxn modelId="{3A1FCA5D-3D4D-4D09-847E-1D0B8596BE60}" type="presParOf" srcId="{F25A31EA-B482-4128-963D-2B7AE90E980A}" destId="{C4908F52-6CA8-4D7C-93BC-630BC1E09080}" srcOrd="0" destOrd="0" presId="urn:microsoft.com/office/officeart/2005/8/layout/process2"/>
    <dgm:cxn modelId="{8F4C1969-BF2C-48F3-93C9-6FAEDF4A9FFC}" type="presParOf" srcId="{F25A31EA-B482-4128-963D-2B7AE90E980A}" destId="{EB9CAAEC-E4B2-4A0F-9859-94C22D2809EB}" srcOrd="1" destOrd="0" presId="urn:microsoft.com/office/officeart/2005/8/layout/process2"/>
    <dgm:cxn modelId="{F424FBF2-D1B6-4786-BDE1-2BA0F6C00FC7}" type="presParOf" srcId="{EB9CAAEC-E4B2-4A0F-9859-94C22D2809EB}" destId="{356359A0-F97C-4FDA-938A-CD66328CAAD2}" srcOrd="0" destOrd="0" presId="urn:microsoft.com/office/officeart/2005/8/layout/process2"/>
    <dgm:cxn modelId="{9E23EA69-1C88-40B0-B5CF-B5A75CEDADFF}" type="presParOf" srcId="{F25A31EA-B482-4128-963D-2B7AE90E980A}" destId="{968FF07B-52E3-4FDF-B6AC-73F7431A12BB}" srcOrd="2" destOrd="0" presId="urn:microsoft.com/office/officeart/2005/8/layout/process2"/>
    <dgm:cxn modelId="{DB1501E4-BF81-48EB-B13E-67883AFA4E30}" type="presParOf" srcId="{F25A31EA-B482-4128-963D-2B7AE90E980A}" destId="{4C592696-36B8-49B3-AD90-7A3FF5FA2027}" srcOrd="3" destOrd="0" presId="urn:microsoft.com/office/officeart/2005/8/layout/process2"/>
    <dgm:cxn modelId="{69A27F18-859B-4F7F-A8A2-CA5A4F4CB0E6}" type="presParOf" srcId="{4C592696-36B8-49B3-AD90-7A3FF5FA2027}" destId="{C49DE6D6-A31D-4BB3-8513-AB9B9C4C8446}" srcOrd="0" destOrd="0" presId="urn:microsoft.com/office/officeart/2005/8/layout/process2"/>
    <dgm:cxn modelId="{AE8DA93E-A4D0-4CCC-816A-F874930A8F6B}" type="presParOf" srcId="{F25A31EA-B482-4128-963D-2B7AE90E980A}" destId="{DDE05A92-1AE6-4DCE-B29A-5F88401EFA63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69F1C6-F867-46F4-85BC-BD097CE682EF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ADB8C1DC-A412-44E4-A409-0A401000FB81}">
      <dgm:prSet phldrT="[文字]" custT="1"/>
      <dgm:spPr/>
      <dgm:t>
        <a:bodyPr/>
        <a:lstStyle/>
        <a:p>
          <a:r>
            <a: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輸入</a:t>
          </a:r>
          <a:r>
            <a: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9</a:t>
          </a:r>
        </a:p>
        <a:p>
          <a:r>
            <a: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共</a:t>
          </a:r>
          <a:r>
            <a: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位</a:t>
          </a:r>
          <a:r>
            <a: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zh-TW" alt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525A62-F137-468B-95D7-B3AE9E6A8295}" type="parTrans" cxnId="{5E36F7C2-598C-4CEC-82A4-8C7D4BCE8216}">
      <dgm:prSet/>
      <dgm:spPr/>
      <dgm:t>
        <a:bodyPr/>
        <a:lstStyle/>
        <a:p>
          <a:endParaRPr lang="zh-TW" altLang="en-US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BDBF8B-717A-4A0F-8F6D-2D2F2746792B}" type="sibTrans" cxnId="{5E36F7C2-598C-4CEC-82A4-8C7D4BCE8216}">
      <dgm:prSet custT="1"/>
      <dgm:spPr/>
      <dgm:t>
        <a:bodyPr/>
        <a:lstStyle/>
        <a:p>
          <a:endParaRPr lang="zh-TW" altLang="en-US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5CE02E-68C9-45CB-93B4-5A3B2205EBB8}">
      <dgm:prSet phldrT="[文字]" custT="1"/>
      <dgm:spPr/>
      <dgm:t>
        <a:bodyPr/>
        <a:lstStyle/>
        <a:p>
          <a:r>
            <a: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9=9 (1)</a:t>
          </a:r>
          <a:endParaRPr lang="zh-TW" alt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DA75D6-B476-40BE-B18B-35C52DCE6A6B}" type="parTrans" cxnId="{8452A206-D67E-4192-BA89-CDB5A444C20E}">
      <dgm:prSet/>
      <dgm:spPr/>
      <dgm:t>
        <a:bodyPr/>
        <a:lstStyle/>
        <a:p>
          <a:endParaRPr lang="zh-TW" altLang="en-US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DC7E05-88FF-4AD9-8580-3B4AE8FDE3AB}" type="sibTrans" cxnId="{8452A206-D67E-4192-BA89-CDB5A444C20E}">
      <dgm:prSet custT="1"/>
      <dgm:spPr/>
      <dgm:t>
        <a:bodyPr/>
        <a:lstStyle/>
        <a:p>
          <a:endParaRPr lang="zh-TW" altLang="en-US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5E453B-8C15-459E-9920-2247AA182DAC}">
      <dgm:prSet phldrT="[文字]" custT="1"/>
      <dgm:spPr/>
      <dgm:t>
        <a:bodyPr/>
        <a:lstStyle/>
        <a:p>
          <a:r>
            <a: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9 is a multiple of 9 and has 9-degree 1.</a:t>
          </a:r>
          <a:endParaRPr lang="zh-TW" alt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F22F0E-0144-4A1E-9AC8-2D47B492E189}" type="parTrans" cxnId="{E3CA53BB-D33A-4849-B165-E950F7041AE8}">
      <dgm:prSet/>
      <dgm:spPr/>
      <dgm:t>
        <a:bodyPr/>
        <a:lstStyle/>
        <a:p>
          <a:endParaRPr lang="zh-TW" altLang="en-US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C767C7-5B63-4C57-BAE0-CD430BCECD0D}" type="sibTrans" cxnId="{E3CA53BB-D33A-4849-B165-E950F7041AE8}">
      <dgm:prSet/>
      <dgm:spPr/>
      <dgm:t>
        <a:bodyPr/>
        <a:lstStyle/>
        <a:p>
          <a:endParaRPr lang="zh-TW" altLang="en-US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5A31EA-B482-4128-963D-2B7AE90E980A}" type="pres">
      <dgm:prSet presAssocID="{6569F1C6-F867-46F4-85BC-BD097CE682EF}" presName="linearFlow" presStyleCnt="0">
        <dgm:presLayoutVars>
          <dgm:resizeHandles val="exact"/>
        </dgm:presLayoutVars>
      </dgm:prSet>
      <dgm:spPr/>
    </dgm:pt>
    <dgm:pt modelId="{C4908F52-6CA8-4D7C-93BC-630BC1E09080}" type="pres">
      <dgm:prSet presAssocID="{ADB8C1DC-A412-44E4-A409-0A401000FB81}" presName="node" presStyleLbl="node1" presStyleIdx="0" presStyleCnt="3">
        <dgm:presLayoutVars>
          <dgm:bulletEnabled val="1"/>
        </dgm:presLayoutVars>
      </dgm:prSet>
      <dgm:spPr/>
    </dgm:pt>
    <dgm:pt modelId="{EB9CAAEC-E4B2-4A0F-9859-94C22D2809EB}" type="pres">
      <dgm:prSet presAssocID="{88BDBF8B-717A-4A0F-8F6D-2D2F2746792B}" presName="sibTrans" presStyleLbl="sibTrans2D1" presStyleIdx="0" presStyleCnt="2"/>
      <dgm:spPr/>
    </dgm:pt>
    <dgm:pt modelId="{356359A0-F97C-4FDA-938A-CD66328CAAD2}" type="pres">
      <dgm:prSet presAssocID="{88BDBF8B-717A-4A0F-8F6D-2D2F2746792B}" presName="connectorText" presStyleLbl="sibTrans2D1" presStyleIdx="0" presStyleCnt="2"/>
      <dgm:spPr/>
    </dgm:pt>
    <dgm:pt modelId="{968FF07B-52E3-4FDF-B6AC-73F7431A12BB}" type="pres">
      <dgm:prSet presAssocID="{515CE02E-68C9-45CB-93B4-5A3B2205EBB8}" presName="node" presStyleLbl="node1" presStyleIdx="1" presStyleCnt="3">
        <dgm:presLayoutVars>
          <dgm:bulletEnabled val="1"/>
        </dgm:presLayoutVars>
      </dgm:prSet>
      <dgm:spPr/>
    </dgm:pt>
    <dgm:pt modelId="{4C592696-36B8-49B3-AD90-7A3FF5FA2027}" type="pres">
      <dgm:prSet presAssocID="{A7DC7E05-88FF-4AD9-8580-3B4AE8FDE3AB}" presName="sibTrans" presStyleLbl="sibTrans2D1" presStyleIdx="1" presStyleCnt="2"/>
      <dgm:spPr/>
    </dgm:pt>
    <dgm:pt modelId="{C49DE6D6-A31D-4BB3-8513-AB9B9C4C8446}" type="pres">
      <dgm:prSet presAssocID="{A7DC7E05-88FF-4AD9-8580-3B4AE8FDE3AB}" presName="connectorText" presStyleLbl="sibTrans2D1" presStyleIdx="1" presStyleCnt="2"/>
      <dgm:spPr/>
    </dgm:pt>
    <dgm:pt modelId="{DDE05A92-1AE6-4DCE-B29A-5F88401EFA63}" type="pres">
      <dgm:prSet presAssocID="{7A5E453B-8C15-459E-9920-2247AA182DAC}" presName="node" presStyleLbl="node1" presStyleIdx="2" presStyleCnt="3">
        <dgm:presLayoutVars>
          <dgm:bulletEnabled val="1"/>
        </dgm:presLayoutVars>
      </dgm:prSet>
      <dgm:spPr/>
    </dgm:pt>
  </dgm:ptLst>
  <dgm:cxnLst>
    <dgm:cxn modelId="{8452A206-D67E-4192-BA89-CDB5A444C20E}" srcId="{6569F1C6-F867-46F4-85BC-BD097CE682EF}" destId="{515CE02E-68C9-45CB-93B4-5A3B2205EBB8}" srcOrd="1" destOrd="0" parTransId="{0BDA75D6-B476-40BE-B18B-35C52DCE6A6B}" sibTransId="{A7DC7E05-88FF-4AD9-8580-3B4AE8FDE3AB}"/>
    <dgm:cxn modelId="{3955020E-710C-4450-BC19-A5E255D6D5BA}" type="presOf" srcId="{A7DC7E05-88FF-4AD9-8580-3B4AE8FDE3AB}" destId="{C49DE6D6-A31D-4BB3-8513-AB9B9C4C8446}" srcOrd="1" destOrd="0" presId="urn:microsoft.com/office/officeart/2005/8/layout/process2"/>
    <dgm:cxn modelId="{26168A1B-3E1F-476F-8F08-DDA1E3B0E37B}" type="presOf" srcId="{7A5E453B-8C15-459E-9920-2247AA182DAC}" destId="{DDE05A92-1AE6-4DCE-B29A-5F88401EFA63}" srcOrd="0" destOrd="0" presId="urn:microsoft.com/office/officeart/2005/8/layout/process2"/>
    <dgm:cxn modelId="{914D3328-F63D-424E-B32F-B99D0BDDC42F}" type="presOf" srcId="{88BDBF8B-717A-4A0F-8F6D-2D2F2746792B}" destId="{EB9CAAEC-E4B2-4A0F-9859-94C22D2809EB}" srcOrd="0" destOrd="0" presId="urn:microsoft.com/office/officeart/2005/8/layout/process2"/>
    <dgm:cxn modelId="{B9D7BC64-BF2C-47D5-BADC-47AA00510CC4}" type="presOf" srcId="{88BDBF8B-717A-4A0F-8F6D-2D2F2746792B}" destId="{356359A0-F97C-4FDA-938A-CD66328CAAD2}" srcOrd="1" destOrd="0" presId="urn:microsoft.com/office/officeart/2005/8/layout/process2"/>
    <dgm:cxn modelId="{C17A0F7A-47D3-460E-8A01-981A24DB3D30}" type="presOf" srcId="{ADB8C1DC-A412-44E4-A409-0A401000FB81}" destId="{C4908F52-6CA8-4D7C-93BC-630BC1E09080}" srcOrd="0" destOrd="0" presId="urn:microsoft.com/office/officeart/2005/8/layout/process2"/>
    <dgm:cxn modelId="{E3CA53BB-D33A-4849-B165-E950F7041AE8}" srcId="{6569F1C6-F867-46F4-85BC-BD097CE682EF}" destId="{7A5E453B-8C15-459E-9920-2247AA182DAC}" srcOrd="2" destOrd="0" parTransId="{FCF22F0E-0144-4A1E-9AC8-2D47B492E189}" sibTransId="{F7C767C7-5B63-4C57-BAE0-CD430BCECD0D}"/>
    <dgm:cxn modelId="{799CA9BE-9843-4C6B-8636-72D01E1C9F96}" type="presOf" srcId="{6569F1C6-F867-46F4-85BC-BD097CE682EF}" destId="{F25A31EA-B482-4128-963D-2B7AE90E980A}" srcOrd="0" destOrd="0" presId="urn:microsoft.com/office/officeart/2005/8/layout/process2"/>
    <dgm:cxn modelId="{5E36F7C2-598C-4CEC-82A4-8C7D4BCE8216}" srcId="{6569F1C6-F867-46F4-85BC-BD097CE682EF}" destId="{ADB8C1DC-A412-44E4-A409-0A401000FB81}" srcOrd="0" destOrd="0" parTransId="{A1525A62-F137-468B-95D7-B3AE9E6A8295}" sibTransId="{88BDBF8B-717A-4A0F-8F6D-2D2F2746792B}"/>
    <dgm:cxn modelId="{0B2C23D5-2504-44F3-B36F-5D87E7376AD3}" type="presOf" srcId="{515CE02E-68C9-45CB-93B4-5A3B2205EBB8}" destId="{968FF07B-52E3-4FDF-B6AC-73F7431A12BB}" srcOrd="0" destOrd="0" presId="urn:microsoft.com/office/officeart/2005/8/layout/process2"/>
    <dgm:cxn modelId="{9A3F70DD-EF37-4FF3-92A0-AE7E047E8828}" type="presOf" srcId="{A7DC7E05-88FF-4AD9-8580-3B4AE8FDE3AB}" destId="{4C592696-36B8-49B3-AD90-7A3FF5FA2027}" srcOrd="0" destOrd="0" presId="urn:microsoft.com/office/officeart/2005/8/layout/process2"/>
    <dgm:cxn modelId="{3A1FCA5D-3D4D-4D09-847E-1D0B8596BE60}" type="presParOf" srcId="{F25A31EA-B482-4128-963D-2B7AE90E980A}" destId="{C4908F52-6CA8-4D7C-93BC-630BC1E09080}" srcOrd="0" destOrd="0" presId="urn:microsoft.com/office/officeart/2005/8/layout/process2"/>
    <dgm:cxn modelId="{8F4C1969-BF2C-48F3-93C9-6FAEDF4A9FFC}" type="presParOf" srcId="{F25A31EA-B482-4128-963D-2B7AE90E980A}" destId="{EB9CAAEC-E4B2-4A0F-9859-94C22D2809EB}" srcOrd="1" destOrd="0" presId="urn:microsoft.com/office/officeart/2005/8/layout/process2"/>
    <dgm:cxn modelId="{F424FBF2-D1B6-4786-BDE1-2BA0F6C00FC7}" type="presParOf" srcId="{EB9CAAEC-E4B2-4A0F-9859-94C22D2809EB}" destId="{356359A0-F97C-4FDA-938A-CD66328CAAD2}" srcOrd="0" destOrd="0" presId="urn:microsoft.com/office/officeart/2005/8/layout/process2"/>
    <dgm:cxn modelId="{9E23EA69-1C88-40B0-B5CF-B5A75CEDADFF}" type="presParOf" srcId="{F25A31EA-B482-4128-963D-2B7AE90E980A}" destId="{968FF07B-52E3-4FDF-B6AC-73F7431A12BB}" srcOrd="2" destOrd="0" presId="urn:microsoft.com/office/officeart/2005/8/layout/process2"/>
    <dgm:cxn modelId="{DB1501E4-BF81-48EB-B13E-67883AFA4E30}" type="presParOf" srcId="{F25A31EA-B482-4128-963D-2B7AE90E980A}" destId="{4C592696-36B8-49B3-AD90-7A3FF5FA2027}" srcOrd="3" destOrd="0" presId="urn:microsoft.com/office/officeart/2005/8/layout/process2"/>
    <dgm:cxn modelId="{69A27F18-859B-4F7F-A8A2-CA5A4F4CB0E6}" type="presParOf" srcId="{4C592696-36B8-49B3-AD90-7A3FF5FA2027}" destId="{C49DE6D6-A31D-4BB3-8513-AB9B9C4C8446}" srcOrd="0" destOrd="0" presId="urn:microsoft.com/office/officeart/2005/8/layout/process2"/>
    <dgm:cxn modelId="{AE8DA93E-A4D0-4CCC-816A-F874930A8F6B}" type="presParOf" srcId="{F25A31EA-B482-4128-963D-2B7AE90E980A}" destId="{DDE05A92-1AE6-4DCE-B29A-5F88401EFA63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569F1C6-F867-46F4-85BC-BD097CE682EF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ADB8C1DC-A412-44E4-A409-0A401000FB81}">
      <dgm:prSet phldrT="[文字]" custT="1"/>
      <dgm:spPr/>
      <dgm:t>
        <a:bodyPr/>
        <a:lstStyle/>
        <a:p>
          <a:r>
            <a: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輸入</a:t>
          </a:r>
          <a:r>
            <a: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9999999999999999999999999999998</a:t>
          </a:r>
        </a:p>
        <a:p>
          <a:r>
            <a: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共</a:t>
          </a:r>
          <a:r>
            <a: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31</a:t>
          </a:r>
          <a:r>
            <a: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位</a:t>
          </a:r>
          <a:r>
            <a: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zh-TW" alt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525A62-F137-468B-95D7-B3AE9E6A8295}" type="parTrans" cxnId="{5E36F7C2-598C-4CEC-82A4-8C7D4BCE8216}">
      <dgm:prSet/>
      <dgm:spPr/>
      <dgm:t>
        <a:bodyPr/>
        <a:lstStyle/>
        <a:p>
          <a:endParaRPr lang="zh-TW" altLang="en-US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BDBF8B-717A-4A0F-8F6D-2D2F2746792B}" type="sibTrans" cxnId="{5E36F7C2-598C-4CEC-82A4-8C7D4BCE8216}">
      <dgm:prSet custT="1"/>
      <dgm:spPr/>
      <dgm:t>
        <a:bodyPr/>
        <a:lstStyle/>
        <a:p>
          <a:endParaRPr lang="zh-TW" altLang="en-US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5CE02E-68C9-45CB-93B4-5A3B2205EBB8}">
      <dgm:prSet phldrT="[文字]" custT="1"/>
      <dgm:spPr/>
      <dgm:t>
        <a:bodyPr/>
        <a:lstStyle/>
        <a:p>
          <a:r>
            <a: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9+9+…+8=278</a:t>
          </a:r>
          <a:r>
            <a: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(1)</a:t>
          </a:r>
        </a:p>
        <a:p>
          <a:r>
            <a: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2+7+8=17</a:t>
          </a:r>
          <a:r>
            <a: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(2)</a:t>
          </a:r>
        </a:p>
        <a:p>
          <a:r>
            <a: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1+7=8!=9</a:t>
          </a:r>
          <a:r>
            <a:rPr lang="zh-TW" alt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(3)</a:t>
          </a:r>
          <a:endParaRPr lang="zh-TW" alt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BDA75D6-B476-40BE-B18B-35C52DCE6A6B}" type="parTrans" cxnId="{8452A206-D67E-4192-BA89-CDB5A444C20E}">
      <dgm:prSet/>
      <dgm:spPr/>
      <dgm:t>
        <a:bodyPr/>
        <a:lstStyle/>
        <a:p>
          <a:endParaRPr lang="zh-TW" altLang="en-US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DC7E05-88FF-4AD9-8580-3B4AE8FDE3AB}" type="sibTrans" cxnId="{8452A206-D67E-4192-BA89-CDB5A444C20E}">
      <dgm:prSet custT="1"/>
      <dgm:spPr/>
      <dgm:t>
        <a:bodyPr/>
        <a:lstStyle/>
        <a:p>
          <a:endParaRPr lang="zh-TW" altLang="en-US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5E453B-8C15-459E-9920-2247AA182DAC}">
      <dgm:prSet phldrT="[文字]" custT="1"/>
      <dgm:spPr/>
      <dgm:t>
        <a:bodyPr/>
        <a:lstStyle/>
        <a:p>
          <a:r>
            <a: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9999999999999999999999999999998 is not a multiple of 9.</a:t>
          </a:r>
          <a:endParaRPr lang="zh-TW" alt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F22F0E-0144-4A1E-9AC8-2D47B492E189}" type="parTrans" cxnId="{E3CA53BB-D33A-4849-B165-E950F7041AE8}">
      <dgm:prSet/>
      <dgm:spPr/>
      <dgm:t>
        <a:bodyPr/>
        <a:lstStyle/>
        <a:p>
          <a:endParaRPr lang="zh-TW" altLang="en-US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C767C7-5B63-4C57-BAE0-CD430BCECD0D}" type="sibTrans" cxnId="{E3CA53BB-D33A-4849-B165-E950F7041AE8}">
      <dgm:prSet/>
      <dgm:spPr/>
      <dgm:t>
        <a:bodyPr/>
        <a:lstStyle/>
        <a:p>
          <a:endParaRPr lang="zh-TW" altLang="en-US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5A31EA-B482-4128-963D-2B7AE90E980A}" type="pres">
      <dgm:prSet presAssocID="{6569F1C6-F867-46F4-85BC-BD097CE682EF}" presName="linearFlow" presStyleCnt="0">
        <dgm:presLayoutVars>
          <dgm:resizeHandles val="exact"/>
        </dgm:presLayoutVars>
      </dgm:prSet>
      <dgm:spPr/>
    </dgm:pt>
    <dgm:pt modelId="{C4908F52-6CA8-4D7C-93BC-630BC1E09080}" type="pres">
      <dgm:prSet presAssocID="{ADB8C1DC-A412-44E4-A409-0A401000FB81}" presName="node" presStyleLbl="node1" presStyleIdx="0" presStyleCnt="3">
        <dgm:presLayoutVars>
          <dgm:bulletEnabled val="1"/>
        </dgm:presLayoutVars>
      </dgm:prSet>
      <dgm:spPr/>
    </dgm:pt>
    <dgm:pt modelId="{EB9CAAEC-E4B2-4A0F-9859-94C22D2809EB}" type="pres">
      <dgm:prSet presAssocID="{88BDBF8B-717A-4A0F-8F6D-2D2F2746792B}" presName="sibTrans" presStyleLbl="sibTrans2D1" presStyleIdx="0" presStyleCnt="2"/>
      <dgm:spPr/>
    </dgm:pt>
    <dgm:pt modelId="{356359A0-F97C-4FDA-938A-CD66328CAAD2}" type="pres">
      <dgm:prSet presAssocID="{88BDBF8B-717A-4A0F-8F6D-2D2F2746792B}" presName="connectorText" presStyleLbl="sibTrans2D1" presStyleIdx="0" presStyleCnt="2"/>
      <dgm:spPr/>
    </dgm:pt>
    <dgm:pt modelId="{968FF07B-52E3-4FDF-B6AC-73F7431A12BB}" type="pres">
      <dgm:prSet presAssocID="{515CE02E-68C9-45CB-93B4-5A3B2205EBB8}" presName="node" presStyleLbl="node1" presStyleIdx="1" presStyleCnt="3">
        <dgm:presLayoutVars>
          <dgm:bulletEnabled val="1"/>
        </dgm:presLayoutVars>
      </dgm:prSet>
      <dgm:spPr/>
    </dgm:pt>
    <dgm:pt modelId="{4C592696-36B8-49B3-AD90-7A3FF5FA2027}" type="pres">
      <dgm:prSet presAssocID="{A7DC7E05-88FF-4AD9-8580-3B4AE8FDE3AB}" presName="sibTrans" presStyleLbl="sibTrans2D1" presStyleIdx="1" presStyleCnt="2"/>
      <dgm:spPr/>
    </dgm:pt>
    <dgm:pt modelId="{C49DE6D6-A31D-4BB3-8513-AB9B9C4C8446}" type="pres">
      <dgm:prSet presAssocID="{A7DC7E05-88FF-4AD9-8580-3B4AE8FDE3AB}" presName="connectorText" presStyleLbl="sibTrans2D1" presStyleIdx="1" presStyleCnt="2"/>
      <dgm:spPr/>
    </dgm:pt>
    <dgm:pt modelId="{DDE05A92-1AE6-4DCE-B29A-5F88401EFA63}" type="pres">
      <dgm:prSet presAssocID="{7A5E453B-8C15-459E-9920-2247AA182DAC}" presName="node" presStyleLbl="node1" presStyleIdx="2" presStyleCnt="3">
        <dgm:presLayoutVars>
          <dgm:bulletEnabled val="1"/>
        </dgm:presLayoutVars>
      </dgm:prSet>
      <dgm:spPr/>
    </dgm:pt>
  </dgm:ptLst>
  <dgm:cxnLst>
    <dgm:cxn modelId="{8452A206-D67E-4192-BA89-CDB5A444C20E}" srcId="{6569F1C6-F867-46F4-85BC-BD097CE682EF}" destId="{515CE02E-68C9-45CB-93B4-5A3B2205EBB8}" srcOrd="1" destOrd="0" parTransId="{0BDA75D6-B476-40BE-B18B-35C52DCE6A6B}" sibTransId="{A7DC7E05-88FF-4AD9-8580-3B4AE8FDE3AB}"/>
    <dgm:cxn modelId="{3955020E-710C-4450-BC19-A5E255D6D5BA}" type="presOf" srcId="{A7DC7E05-88FF-4AD9-8580-3B4AE8FDE3AB}" destId="{C49DE6D6-A31D-4BB3-8513-AB9B9C4C8446}" srcOrd="1" destOrd="0" presId="urn:microsoft.com/office/officeart/2005/8/layout/process2"/>
    <dgm:cxn modelId="{26168A1B-3E1F-476F-8F08-DDA1E3B0E37B}" type="presOf" srcId="{7A5E453B-8C15-459E-9920-2247AA182DAC}" destId="{DDE05A92-1AE6-4DCE-B29A-5F88401EFA63}" srcOrd="0" destOrd="0" presId="urn:microsoft.com/office/officeart/2005/8/layout/process2"/>
    <dgm:cxn modelId="{914D3328-F63D-424E-B32F-B99D0BDDC42F}" type="presOf" srcId="{88BDBF8B-717A-4A0F-8F6D-2D2F2746792B}" destId="{EB9CAAEC-E4B2-4A0F-9859-94C22D2809EB}" srcOrd="0" destOrd="0" presId="urn:microsoft.com/office/officeart/2005/8/layout/process2"/>
    <dgm:cxn modelId="{B9D7BC64-BF2C-47D5-BADC-47AA00510CC4}" type="presOf" srcId="{88BDBF8B-717A-4A0F-8F6D-2D2F2746792B}" destId="{356359A0-F97C-4FDA-938A-CD66328CAAD2}" srcOrd="1" destOrd="0" presId="urn:microsoft.com/office/officeart/2005/8/layout/process2"/>
    <dgm:cxn modelId="{C17A0F7A-47D3-460E-8A01-981A24DB3D30}" type="presOf" srcId="{ADB8C1DC-A412-44E4-A409-0A401000FB81}" destId="{C4908F52-6CA8-4D7C-93BC-630BC1E09080}" srcOrd="0" destOrd="0" presId="urn:microsoft.com/office/officeart/2005/8/layout/process2"/>
    <dgm:cxn modelId="{E3CA53BB-D33A-4849-B165-E950F7041AE8}" srcId="{6569F1C6-F867-46F4-85BC-BD097CE682EF}" destId="{7A5E453B-8C15-459E-9920-2247AA182DAC}" srcOrd="2" destOrd="0" parTransId="{FCF22F0E-0144-4A1E-9AC8-2D47B492E189}" sibTransId="{F7C767C7-5B63-4C57-BAE0-CD430BCECD0D}"/>
    <dgm:cxn modelId="{799CA9BE-9843-4C6B-8636-72D01E1C9F96}" type="presOf" srcId="{6569F1C6-F867-46F4-85BC-BD097CE682EF}" destId="{F25A31EA-B482-4128-963D-2B7AE90E980A}" srcOrd="0" destOrd="0" presId="urn:microsoft.com/office/officeart/2005/8/layout/process2"/>
    <dgm:cxn modelId="{5E36F7C2-598C-4CEC-82A4-8C7D4BCE8216}" srcId="{6569F1C6-F867-46F4-85BC-BD097CE682EF}" destId="{ADB8C1DC-A412-44E4-A409-0A401000FB81}" srcOrd="0" destOrd="0" parTransId="{A1525A62-F137-468B-95D7-B3AE9E6A8295}" sibTransId="{88BDBF8B-717A-4A0F-8F6D-2D2F2746792B}"/>
    <dgm:cxn modelId="{0B2C23D5-2504-44F3-B36F-5D87E7376AD3}" type="presOf" srcId="{515CE02E-68C9-45CB-93B4-5A3B2205EBB8}" destId="{968FF07B-52E3-4FDF-B6AC-73F7431A12BB}" srcOrd="0" destOrd="0" presId="urn:microsoft.com/office/officeart/2005/8/layout/process2"/>
    <dgm:cxn modelId="{9A3F70DD-EF37-4FF3-92A0-AE7E047E8828}" type="presOf" srcId="{A7DC7E05-88FF-4AD9-8580-3B4AE8FDE3AB}" destId="{4C592696-36B8-49B3-AD90-7A3FF5FA2027}" srcOrd="0" destOrd="0" presId="urn:microsoft.com/office/officeart/2005/8/layout/process2"/>
    <dgm:cxn modelId="{3A1FCA5D-3D4D-4D09-847E-1D0B8596BE60}" type="presParOf" srcId="{F25A31EA-B482-4128-963D-2B7AE90E980A}" destId="{C4908F52-6CA8-4D7C-93BC-630BC1E09080}" srcOrd="0" destOrd="0" presId="urn:microsoft.com/office/officeart/2005/8/layout/process2"/>
    <dgm:cxn modelId="{8F4C1969-BF2C-48F3-93C9-6FAEDF4A9FFC}" type="presParOf" srcId="{F25A31EA-B482-4128-963D-2B7AE90E980A}" destId="{EB9CAAEC-E4B2-4A0F-9859-94C22D2809EB}" srcOrd="1" destOrd="0" presId="urn:microsoft.com/office/officeart/2005/8/layout/process2"/>
    <dgm:cxn modelId="{F424FBF2-D1B6-4786-BDE1-2BA0F6C00FC7}" type="presParOf" srcId="{EB9CAAEC-E4B2-4A0F-9859-94C22D2809EB}" destId="{356359A0-F97C-4FDA-938A-CD66328CAAD2}" srcOrd="0" destOrd="0" presId="urn:microsoft.com/office/officeart/2005/8/layout/process2"/>
    <dgm:cxn modelId="{9E23EA69-1C88-40B0-B5CF-B5A75CEDADFF}" type="presParOf" srcId="{F25A31EA-B482-4128-963D-2B7AE90E980A}" destId="{968FF07B-52E3-4FDF-B6AC-73F7431A12BB}" srcOrd="2" destOrd="0" presId="urn:microsoft.com/office/officeart/2005/8/layout/process2"/>
    <dgm:cxn modelId="{DB1501E4-BF81-48EB-B13E-67883AFA4E30}" type="presParOf" srcId="{F25A31EA-B482-4128-963D-2B7AE90E980A}" destId="{4C592696-36B8-49B3-AD90-7A3FF5FA2027}" srcOrd="3" destOrd="0" presId="urn:microsoft.com/office/officeart/2005/8/layout/process2"/>
    <dgm:cxn modelId="{69A27F18-859B-4F7F-A8A2-CA5A4F4CB0E6}" type="presParOf" srcId="{4C592696-36B8-49B3-AD90-7A3FF5FA2027}" destId="{C49DE6D6-A31D-4BB3-8513-AB9B9C4C8446}" srcOrd="0" destOrd="0" presId="urn:microsoft.com/office/officeart/2005/8/layout/process2"/>
    <dgm:cxn modelId="{AE8DA93E-A4D0-4CCC-816A-F874930A8F6B}" type="presParOf" srcId="{F25A31EA-B482-4128-963D-2B7AE90E980A}" destId="{DDE05A92-1AE6-4DCE-B29A-5F88401EFA63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908F52-6CA8-4D7C-93BC-630BC1E09080}">
      <dsp:nvSpPr>
        <dsp:cNvPr id="0" name=""/>
        <dsp:cNvSpPr/>
      </dsp:nvSpPr>
      <dsp:spPr>
        <a:xfrm>
          <a:off x="2700462" y="0"/>
          <a:ext cx="2663970" cy="14799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輸入</a:t>
          </a:r>
          <a:r>
            <a:rPr lang="en-US" altLang="zh-TW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999999999999999999999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zh-TW" alt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共</a:t>
          </a:r>
          <a:r>
            <a:rPr lang="en-US" altLang="zh-TW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21</a:t>
          </a:r>
          <a:r>
            <a:rPr lang="zh-TW" alt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位</a:t>
          </a:r>
          <a:r>
            <a:rPr lang="en-US" altLang="zh-TW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zh-TW" alt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43809" y="43347"/>
        <a:ext cx="2577276" cy="1393289"/>
      </dsp:txXfrm>
    </dsp:sp>
    <dsp:sp modelId="{EB9CAAEC-E4B2-4A0F-9859-94C22D2809EB}">
      <dsp:nvSpPr>
        <dsp:cNvPr id="0" name=""/>
        <dsp:cNvSpPr/>
      </dsp:nvSpPr>
      <dsp:spPr>
        <a:xfrm rot="5400000">
          <a:off x="3754951" y="1516983"/>
          <a:ext cx="554993" cy="6659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832650" y="1572482"/>
        <a:ext cx="399596" cy="388495"/>
      </dsp:txXfrm>
    </dsp:sp>
    <dsp:sp modelId="{968FF07B-52E3-4FDF-B6AC-73F7431A12BB}">
      <dsp:nvSpPr>
        <dsp:cNvPr id="0" name=""/>
        <dsp:cNvSpPr/>
      </dsp:nvSpPr>
      <dsp:spPr>
        <a:xfrm>
          <a:off x="2700462" y="2219975"/>
          <a:ext cx="2663970" cy="14799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9+9+...+9=189 (1)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1+8+9=18 (2)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1+8=9 (3)</a:t>
          </a:r>
          <a:endParaRPr lang="zh-TW" alt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43809" y="2263322"/>
        <a:ext cx="2577276" cy="1393289"/>
      </dsp:txXfrm>
    </dsp:sp>
    <dsp:sp modelId="{4C592696-36B8-49B3-AD90-7A3FF5FA2027}">
      <dsp:nvSpPr>
        <dsp:cNvPr id="0" name=""/>
        <dsp:cNvSpPr/>
      </dsp:nvSpPr>
      <dsp:spPr>
        <a:xfrm rot="5400000">
          <a:off x="3754951" y="3736958"/>
          <a:ext cx="554993" cy="6659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832650" y="3792457"/>
        <a:ext cx="399596" cy="388495"/>
      </dsp:txXfrm>
    </dsp:sp>
    <dsp:sp modelId="{DDE05A92-1AE6-4DCE-B29A-5F88401EFA63}">
      <dsp:nvSpPr>
        <dsp:cNvPr id="0" name=""/>
        <dsp:cNvSpPr/>
      </dsp:nvSpPr>
      <dsp:spPr>
        <a:xfrm>
          <a:off x="2700462" y="4439951"/>
          <a:ext cx="2663970" cy="14799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999999999999999999999 is a multiple of 9 and has 9-degree 3.</a:t>
          </a:r>
          <a:endParaRPr lang="zh-TW" alt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43809" y="4483298"/>
        <a:ext cx="2577276" cy="13932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908F52-6CA8-4D7C-93BC-630BC1E09080}">
      <dsp:nvSpPr>
        <dsp:cNvPr id="0" name=""/>
        <dsp:cNvSpPr/>
      </dsp:nvSpPr>
      <dsp:spPr>
        <a:xfrm>
          <a:off x="2700462" y="0"/>
          <a:ext cx="2663970" cy="14799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輸入</a:t>
          </a:r>
          <a:r>
            <a:rPr lang="en-US" altLang="zh-TW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9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zh-TW" alt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共</a:t>
          </a:r>
          <a:r>
            <a:rPr lang="en-US" altLang="zh-TW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zh-TW" alt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位</a:t>
          </a:r>
          <a:r>
            <a:rPr lang="en-US" altLang="zh-TW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zh-TW" alt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43809" y="43347"/>
        <a:ext cx="2577276" cy="1393289"/>
      </dsp:txXfrm>
    </dsp:sp>
    <dsp:sp modelId="{EB9CAAEC-E4B2-4A0F-9859-94C22D2809EB}">
      <dsp:nvSpPr>
        <dsp:cNvPr id="0" name=""/>
        <dsp:cNvSpPr/>
      </dsp:nvSpPr>
      <dsp:spPr>
        <a:xfrm rot="5400000">
          <a:off x="3754951" y="1516983"/>
          <a:ext cx="554993" cy="6659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832650" y="1572482"/>
        <a:ext cx="399596" cy="388495"/>
      </dsp:txXfrm>
    </dsp:sp>
    <dsp:sp modelId="{968FF07B-52E3-4FDF-B6AC-73F7431A12BB}">
      <dsp:nvSpPr>
        <dsp:cNvPr id="0" name=""/>
        <dsp:cNvSpPr/>
      </dsp:nvSpPr>
      <dsp:spPr>
        <a:xfrm>
          <a:off x="2700462" y="2219975"/>
          <a:ext cx="2663970" cy="14799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9=9 (1)</a:t>
          </a:r>
          <a:endParaRPr lang="zh-TW" alt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43809" y="2263322"/>
        <a:ext cx="2577276" cy="1393289"/>
      </dsp:txXfrm>
    </dsp:sp>
    <dsp:sp modelId="{4C592696-36B8-49B3-AD90-7A3FF5FA2027}">
      <dsp:nvSpPr>
        <dsp:cNvPr id="0" name=""/>
        <dsp:cNvSpPr/>
      </dsp:nvSpPr>
      <dsp:spPr>
        <a:xfrm rot="5400000">
          <a:off x="3754951" y="3736958"/>
          <a:ext cx="554993" cy="6659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832650" y="3792457"/>
        <a:ext cx="399596" cy="388495"/>
      </dsp:txXfrm>
    </dsp:sp>
    <dsp:sp modelId="{DDE05A92-1AE6-4DCE-B29A-5F88401EFA63}">
      <dsp:nvSpPr>
        <dsp:cNvPr id="0" name=""/>
        <dsp:cNvSpPr/>
      </dsp:nvSpPr>
      <dsp:spPr>
        <a:xfrm>
          <a:off x="2700462" y="4439951"/>
          <a:ext cx="2663970" cy="14799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9 is a multiple of 9 and has 9-degree 1.</a:t>
          </a:r>
          <a:endParaRPr lang="zh-TW" alt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43809" y="4483298"/>
        <a:ext cx="2577276" cy="13932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908F52-6CA8-4D7C-93BC-630BC1E09080}">
      <dsp:nvSpPr>
        <dsp:cNvPr id="0" name=""/>
        <dsp:cNvSpPr/>
      </dsp:nvSpPr>
      <dsp:spPr>
        <a:xfrm>
          <a:off x="2140843" y="0"/>
          <a:ext cx="3783208" cy="14799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輸入</a:t>
          </a:r>
          <a:r>
            <a:rPr lang="en-US" altLang="zh-TW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9999999999999999999999999999998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zh-TW" alt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共</a:t>
          </a:r>
          <a:r>
            <a:rPr lang="en-US" altLang="zh-TW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31</a:t>
          </a:r>
          <a:r>
            <a:rPr lang="zh-TW" alt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位</a:t>
          </a:r>
          <a:r>
            <a:rPr lang="en-US" altLang="zh-TW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zh-TW" alt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84190" y="43347"/>
        <a:ext cx="3696514" cy="1393289"/>
      </dsp:txXfrm>
    </dsp:sp>
    <dsp:sp modelId="{EB9CAAEC-E4B2-4A0F-9859-94C22D2809EB}">
      <dsp:nvSpPr>
        <dsp:cNvPr id="0" name=""/>
        <dsp:cNvSpPr/>
      </dsp:nvSpPr>
      <dsp:spPr>
        <a:xfrm rot="5400000">
          <a:off x="3754951" y="1516983"/>
          <a:ext cx="554993" cy="6659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832650" y="1572482"/>
        <a:ext cx="399596" cy="388495"/>
      </dsp:txXfrm>
    </dsp:sp>
    <dsp:sp modelId="{968FF07B-52E3-4FDF-B6AC-73F7431A12BB}">
      <dsp:nvSpPr>
        <dsp:cNvPr id="0" name=""/>
        <dsp:cNvSpPr/>
      </dsp:nvSpPr>
      <dsp:spPr>
        <a:xfrm>
          <a:off x="2140843" y="2219975"/>
          <a:ext cx="3783208" cy="14799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9+9+…+8=278</a:t>
          </a:r>
          <a:r>
            <a:rPr lang="zh-TW" alt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zh-TW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(1)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2+7+8=17</a:t>
          </a:r>
          <a:r>
            <a:rPr lang="zh-TW" alt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zh-TW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(2)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1+7=8!=9</a:t>
          </a:r>
          <a:r>
            <a:rPr lang="zh-TW" alt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zh-TW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(3)</a:t>
          </a:r>
          <a:endParaRPr lang="zh-TW" alt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84190" y="2263322"/>
        <a:ext cx="3696514" cy="1393289"/>
      </dsp:txXfrm>
    </dsp:sp>
    <dsp:sp modelId="{4C592696-36B8-49B3-AD90-7A3FF5FA2027}">
      <dsp:nvSpPr>
        <dsp:cNvPr id="0" name=""/>
        <dsp:cNvSpPr/>
      </dsp:nvSpPr>
      <dsp:spPr>
        <a:xfrm rot="5400000">
          <a:off x="3754951" y="3736958"/>
          <a:ext cx="554993" cy="6659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832650" y="3792457"/>
        <a:ext cx="399596" cy="388495"/>
      </dsp:txXfrm>
    </dsp:sp>
    <dsp:sp modelId="{DDE05A92-1AE6-4DCE-B29A-5F88401EFA63}">
      <dsp:nvSpPr>
        <dsp:cNvPr id="0" name=""/>
        <dsp:cNvSpPr/>
      </dsp:nvSpPr>
      <dsp:spPr>
        <a:xfrm>
          <a:off x="2140843" y="4439951"/>
          <a:ext cx="3783208" cy="14799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9999999999999999999999999999998 is not a multiple of 9.</a:t>
          </a:r>
          <a:endParaRPr lang="zh-TW" alt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84190" y="4483298"/>
        <a:ext cx="3696514" cy="13932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E0D3D177-9C2D-4C9B-8E97-1A8441AB116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84D1B6CF-EC96-4FF8-BBE7-D4BC924F8B5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C47FECBB-4A0D-449F-A4C8-17E88627A6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41CA58CA-4B32-4C98-A824-79E90177761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9DDEB45A-EE97-481B-AD0E-EFF9886DC15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D75F9C90-894B-4DDB-A0B0-39CA9325C7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8CB203F-DBBE-4880-9FAB-7D3E481776A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E6FC6D47-BCE5-40A8-80A4-0BDB82BD83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571DD6A6-70BE-4F21-BFD0-F9FDFD8E8F62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BF0CE57D-98FE-471C-8B21-C23EDD7251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368ED671-15C9-4884-A810-95C5BA5866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C248F9BE-5095-470D-B651-52FAFA5366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E883C848-D089-4323-8592-5C3B532DC404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D7A56A7-E91F-410C-911A-0F11A5A247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9E6D016-401E-47DA-936C-3F4A522F0F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67739377-7EA5-4E5A-BFDD-A5CDD208A2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1D15A9E-B232-4454-A527-5CEA026689C6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45CFFDC5-D2E5-4037-83E8-8F768731B8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3773C19A-3304-4911-9BDE-FA11C4C128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9A3F8A98-AC8B-4793-8F60-171FFE098F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89AEA61-8F01-4FFF-81B9-27F4DFC55B5D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3ECE3088-16E0-461C-8CB2-287AD28649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23D8BDB4-A89B-48A4-8B1B-ED48346220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0AB11947-82B7-4C11-A4C4-436C3EBA250A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B1897972-5555-4986-9C00-1943CA2A9D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82FD8A71-D296-4859-B4B7-C10FBB9D5B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97236D07-5226-4C44-B92C-1FDF64BEE2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B75A2633-8279-44BE-9451-6F26B8D523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FBB5D7D-D9C5-4295-9ECD-0E9C5CBD1D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D1C9388A-7384-489D-9FB9-7C2953B2B8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2FC3B63C-AF3D-4042-9430-4F485ED49F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7BD57B4E-676D-48D1-A00B-B5BA393087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8D46672D-C459-42FF-907F-311451D28FC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F48562D-D009-486B-9D16-66295A0464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DBB56-9C87-4D4B-A340-7B3DA8A97646}" type="datetime1">
              <a:rPr lang="zh-TW" altLang="en-US"/>
              <a:pPr>
                <a:defRPr/>
              </a:pPr>
              <a:t>2022/2/24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809C412A-B1F2-45FF-AEC6-A6317EC5FB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AB168D0-C1CB-4D71-8B44-634EBBEDC2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4D203-98A7-4591-9CCE-2BEA23A0FE7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7105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4ED091-1D15-414F-8358-B2FEFEABDC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31FB9-5A4F-4B56-8E0F-F0DE496941E6}" type="datetime1">
              <a:rPr lang="zh-TW" altLang="en-US"/>
              <a:pPr>
                <a:defRPr/>
              </a:pPr>
              <a:t>2022/2/24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AAD7184-8BC2-4B8D-AA8F-24C24D3546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F0968680-8835-435C-96CA-D40296725D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C296D-5B85-4588-AB36-F4BAFE028C1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37187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0FE38BD3-B9FE-4E2E-A3C2-FF9720428E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494DE-A468-4CEB-91B0-8EFCDEF515C2}" type="datetime1">
              <a:rPr lang="zh-TW" altLang="en-US"/>
              <a:pPr>
                <a:defRPr/>
              </a:pPr>
              <a:t>2022/2/24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274BB88-89F0-4795-9305-173502D652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6C012107-A10A-4C96-9989-59F46E302E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1062D-B41C-498C-BAA1-E629BA1E199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88216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B47DFFD-6103-4ECD-A451-909532EDC9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7182C-3E7F-4CE3-A756-9EF09B4D7DA7}" type="datetime1">
              <a:rPr lang="zh-TW" altLang="en-US"/>
              <a:pPr>
                <a:defRPr/>
              </a:pPr>
              <a:t>2022/2/24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7235950-C1CD-460B-9343-3CA78C3DF8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87845CA-26DC-4105-8418-7799C5BAE9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118DE-A1D6-43F6-9082-C34ABCDC7B9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23734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C8FCD4C-9764-4838-8849-BA6E7C5E07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0E3C22-E69F-4765-BC8F-A3C549068E86}" type="datetime1">
              <a:rPr lang="zh-TW" altLang="en-US"/>
              <a:pPr>
                <a:defRPr/>
              </a:pPr>
              <a:t>2022/2/24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C29B258B-512D-49F1-BFBB-8AFDB241F9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5A5D4C1-E3CF-4C92-AB0F-557209F5B2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E70B3-159F-4A62-8C7A-6E7EBEF5ABA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93960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1AD6BC4A-045F-4438-863B-D6948196C0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C88E5-7EC1-46FA-9ADD-439CBAA8BE83}" type="datetime1">
              <a:rPr lang="zh-TW" altLang="en-US"/>
              <a:pPr>
                <a:defRPr/>
              </a:pPr>
              <a:t>2022/2/24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8B51437-F905-410B-8A0D-53F49C94DA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082E0546-0F1F-4442-B947-A9B78FF498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7CFA3-36AA-4501-8381-B1FB9CE271B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71294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3CE28535-3ACF-408C-B8DB-42F03B90F4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D92EB-927E-480A-A4E3-2828736B888D}" type="datetime1">
              <a:rPr lang="zh-TW" altLang="en-US"/>
              <a:pPr>
                <a:defRPr/>
              </a:pPr>
              <a:t>2022/2/24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682496F4-BBCE-42E7-AB3E-CCFE836FFE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69D991C9-B4FF-4AD8-9E55-7B3F6C7F4C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71EF2-75FD-42EC-ACD8-419A9549CAA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49083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EE9941DC-3D09-4B29-B747-93F59AB545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52568-29DD-4537-BEEB-8462107BFE7E}" type="datetime1">
              <a:rPr lang="zh-TW" altLang="en-US"/>
              <a:pPr>
                <a:defRPr/>
              </a:pPr>
              <a:t>2022/2/24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686DB1B3-A476-4486-B562-535D78A1EC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9E0BDD70-F776-43E2-92BD-8B0184581A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4996F-1F22-4282-9750-247307E8C7A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71955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2D256D28-6C16-444E-9AC0-6AABC64A6D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834B7-3A2D-44B6-A0E5-06EF89FB40CC}" type="datetime1">
              <a:rPr lang="zh-TW" altLang="en-US"/>
              <a:pPr>
                <a:defRPr/>
              </a:pPr>
              <a:t>2022/2/24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C48C8DE5-FDEC-4CC1-8BAF-D41745D34C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0D3FDC75-E452-42C9-8336-763BA8C243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09223-E271-42F6-8762-CD99288E997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4835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B88EDAC9-AA9E-46EF-85CB-4C3E934207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97E9D-BB1B-492F-B56B-34BB4AEA1D69}" type="datetime1">
              <a:rPr lang="zh-TW" altLang="en-US"/>
              <a:pPr>
                <a:defRPr/>
              </a:pPr>
              <a:t>2022/2/24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475CFA7-6CF1-4525-B9A5-8D7DDFE62F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67606224-4C30-4470-AF1A-6B15D5FB78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92175-DF2C-453B-9B3D-88908C206FC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19091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EFCA6944-1CF0-4570-B5E0-409264AD14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E9897-9F9D-4179-BE9D-53FB623861F4}" type="datetime1">
              <a:rPr lang="zh-TW" altLang="en-US"/>
              <a:pPr>
                <a:defRPr/>
              </a:pPr>
              <a:t>2022/2/24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B8B2EA9-99FF-4583-AB22-BEC4EA2DEF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15F4A9DB-2672-446E-83E6-9769D3E883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94244-D5DB-459A-872E-9E0E3A7B1B2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3980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F3AFFEF8-E20E-479C-8890-9FAB5F6D3B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E68B1E37-AF43-4AB3-9BF1-04E3E58B5E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1F3B8CF3-C9BE-478C-9D9A-60D9EE816ED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62D6894-AA2C-4EA7-AF8C-27EABDA9F6B5}" type="datetime1">
              <a:rPr lang="zh-TW" altLang="en-US"/>
              <a:pPr>
                <a:defRPr/>
              </a:pPr>
              <a:t>2022/2/24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C6B3F1BB-0DA2-42CD-91B1-4A36289157A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FC81C923-C2F5-4FA6-A63B-8271EB92EA8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4B0FC37-30FA-4AE7-9211-773E4C4EA2A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F365B782-8253-4FCD-8B80-ED2E094B5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A3FEA9F-8B82-4903-98DF-6DADC8539A6D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02B3F4F8-CE5D-4DCA-AC90-FD4502477D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>
                <a:latin typeface="Times New Roman" panose="02020603050405020304" pitchFamily="18" charset="0"/>
              </a:rPr>
              <a:t>10922: 2 the 9s</a:t>
            </a:r>
            <a:endParaRPr lang="en-US" altLang="zh-TW"/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5F8E73C4-3FBA-4C3D-A165-56AE0D068E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>
                <a:solidFill>
                  <a:schemeClr val="hlink"/>
                </a:solidFill>
                <a:latin typeface="Times New Roman" panose="02020603050405020304" pitchFamily="18" charset="0"/>
              </a:rPr>
              <a:t>★☆☆☆☆</a:t>
            </a: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>
                <a:latin typeface="Times New Roman" panose="02020603050405020304" pitchFamily="18" charset="0"/>
              </a:rPr>
              <a:t>10</a:t>
            </a:r>
            <a:r>
              <a:rPr lang="en-US" altLang="zh-TW" sz="2400">
                <a:latin typeface="Times New Roman" panose="02020603050405020304" pitchFamily="18" charset="0"/>
              </a:rPr>
              <a:t>922</a:t>
            </a:r>
            <a:r>
              <a:rPr lang="zh-TW" altLang="en-US" sz="2400">
                <a:latin typeface="Times New Roman" panose="02020603050405020304" pitchFamily="18" charset="0"/>
              </a:rPr>
              <a:t>: </a:t>
            </a:r>
            <a:r>
              <a:rPr lang="en-US" altLang="zh-TW" sz="2400">
                <a:latin typeface="Times New Roman" panose="02020603050405020304" pitchFamily="18" charset="0"/>
              </a:rPr>
              <a:t>2 the 9s</a:t>
            </a:r>
            <a:endParaRPr lang="en-US" altLang="zh-TW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>
                <a:latin typeface="Times New Roman" panose="02020603050405020304" pitchFamily="18" charset="0"/>
              </a:rPr>
              <a:t>鄭鼎緯</a:t>
            </a:r>
            <a:endParaRPr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>
                <a:latin typeface="Times New Roman" panose="02020603050405020304" pitchFamily="18" charset="0"/>
              </a:rPr>
              <a:t>20</a:t>
            </a:r>
            <a:r>
              <a:rPr lang="en-US" altLang="zh-TW" sz="2400">
                <a:latin typeface="Times New Roman" panose="02020603050405020304" pitchFamily="18" charset="0"/>
              </a:rPr>
              <a:t>22</a:t>
            </a:r>
            <a:r>
              <a:rPr lang="zh-TW" altLang="en-US" sz="2400">
                <a:latin typeface="Times New Roman" panose="02020603050405020304" pitchFamily="18" charset="0"/>
              </a:rPr>
              <a:t>年</a:t>
            </a:r>
            <a:r>
              <a:rPr lang="en-US" altLang="zh-TW" sz="2400">
                <a:latin typeface="Times New Roman" panose="02020603050405020304" pitchFamily="18" charset="0"/>
              </a:rPr>
              <a:t>2</a:t>
            </a:r>
            <a:r>
              <a:rPr lang="zh-TW" altLang="en-US" sz="2400">
                <a:latin typeface="Times New Roman" panose="02020603050405020304" pitchFamily="18" charset="0"/>
              </a:rPr>
              <a:t>月</a:t>
            </a:r>
            <a:r>
              <a:rPr lang="en-US" altLang="zh-TW" sz="2400">
                <a:latin typeface="Times New Roman" panose="02020603050405020304" pitchFamily="18" charset="0"/>
              </a:rPr>
              <a:t>24</a:t>
            </a:r>
            <a:r>
              <a:rPr lang="zh-TW" altLang="en-US" sz="2400">
                <a:latin typeface="Times New Roman" panose="02020603050405020304" pitchFamily="18" charset="0"/>
              </a:rPr>
              <a:t>日</a:t>
            </a:r>
            <a:endParaRPr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>
                <a:latin typeface="Times New Roman" panose="02020603050405020304" pitchFamily="18" charset="0"/>
              </a:rPr>
              <a:t>計算一個數是否為</a:t>
            </a:r>
            <a:r>
              <a:rPr lang="en-US" altLang="zh-TW" sz="2400">
                <a:latin typeface="Times New Roman" panose="02020603050405020304" pitchFamily="18" charset="0"/>
              </a:rPr>
              <a:t>9</a:t>
            </a:r>
            <a:r>
              <a:rPr lang="zh-TW" altLang="en-US" sz="2400">
                <a:latin typeface="Times New Roman" panose="02020603050405020304" pitchFamily="18" charset="0"/>
              </a:rPr>
              <a:t>的倍數，其方法為將每位數相加後得到的數，判斷新得到的數是否為</a:t>
            </a:r>
            <a:r>
              <a:rPr lang="en-US" altLang="zh-TW" sz="2400">
                <a:latin typeface="Times New Roman" panose="02020603050405020304" pitchFamily="18" charset="0"/>
              </a:rPr>
              <a:t>9</a:t>
            </a:r>
            <a:r>
              <a:rPr lang="zh-TW" altLang="en-US" sz="2400">
                <a:latin typeface="Times New Roman" panose="02020603050405020304" pitchFamily="18" charset="0"/>
              </a:rPr>
              <a:t>的倍數，而此行為為一迴圈，除了要判斷該數是否為</a:t>
            </a:r>
            <a:r>
              <a:rPr lang="en-US" altLang="zh-TW" sz="2400">
                <a:latin typeface="Times New Roman" panose="02020603050405020304" pitchFamily="18" charset="0"/>
              </a:rPr>
              <a:t>9</a:t>
            </a:r>
            <a:r>
              <a:rPr lang="zh-TW" altLang="en-US" sz="2400">
                <a:latin typeface="Times New Roman" panose="02020603050405020304" pitchFamily="18" charset="0"/>
              </a:rPr>
              <a:t>的倍數之外，還須計算總共執行了幾次該迴圈</a:t>
            </a:r>
            <a:r>
              <a:rPr lang="en-US" altLang="zh-TW" sz="2400">
                <a:latin typeface="Times New Roman" panose="02020603050405020304" pitchFamily="18" charset="0"/>
              </a:rPr>
              <a:t>(9-degree)</a:t>
            </a:r>
            <a:r>
              <a:rPr lang="zh-TW" altLang="en-US" sz="2400">
                <a:latin typeface="Times New Roman" panose="02020603050405020304" pitchFamily="18" charset="0"/>
              </a:rPr>
              <a:t>。</a:t>
            </a:r>
            <a:endParaRPr lang="zh-TW" altLang="en-US" sz="240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>
            <a:extLst>
              <a:ext uri="{FF2B5EF4-FFF2-40B4-BE49-F238E27FC236}">
                <a16:creationId xmlns:a16="http://schemas.microsoft.com/office/drawing/2014/main" id="{0EC2FBE5-8D1D-425E-85C5-64821DBF3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217EEC5-5FBF-4610-8FA0-A9453671F926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6D557B4-7804-4F0D-A551-DB33E6CE27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260350"/>
            <a:ext cx="7575550" cy="60642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b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zh-TW" alt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" name="資料庫圖表 1">
            <a:extLst>
              <a:ext uri="{FF2B5EF4-FFF2-40B4-BE49-F238E27FC236}">
                <a16:creationId xmlns:a16="http://schemas.microsoft.com/office/drawing/2014/main" id="{36F5B830-DFDD-4891-B903-098EEAB78968}"/>
              </a:ext>
            </a:extLst>
          </p:cNvPr>
          <p:cNvGraphicFramePr/>
          <p:nvPr/>
        </p:nvGraphicFramePr>
        <p:xfrm>
          <a:off x="539552" y="533401"/>
          <a:ext cx="8064896" cy="5919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>
            <a:extLst>
              <a:ext uri="{FF2B5EF4-FFF2-40B4-BE49-F238E27FC236}">
                <a16:creationId xmlns:a16="http://schemas.microsoft.com/office/drawing/2014/main" id="{4E9D3C9A-3B98-46C9-AC95-1100008A5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A368BC8-B02B-408E-A9A8-7574FFA1DEB8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D98D16A-5770-41E3-BDB3-7300C7D256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260350"/>
            <a:ext cx="7575550" cy="60642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b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zh-TW" alt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" name="資料庫圖表 1">
            <a:extLst>
              <a:ext uri="{FF2B5EF4-FFF2-40B4-BE49-F238E27FC236}">
                <a16:creationId xmlns:a16="http://schemas.microsoft.com/office/drawing/2014/main" id="{2432D404-8F43-4C91-A518-2A61940DEED1}"/>
              </a:ext>
            </a:extLst>
          </p:cNvPr>
          <p:cNvGraphicFramePr/>
          <p:nvPr/>
        </p:nvGraphicFramePr>
        <p:xfrm>
          <a:off x="539552" y="533401"/>
          <a:ext cx="8064896" cy="5919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編號版面配置區 5">
            <a:extLst>
              <a:ext uri="{FF2B5EF4-FFF2-40B4-BE49-F238E27FC236}">
                <a16:creationId xmlns:a16="http://schemas.microsoft.com/office/drawing/2014/main" id="{D774FF71-6F9C-45B4-A2ED-32EDE1C77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DAD7A12-CADA-4916-9E93-F9D4D1152125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7A04E1A-6223-47CF-B2AD-B2DC8963B3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260350"/>
            <a:ext cx="7575550" cy="60642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b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zh-TW" alt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" name="資料庫圖表 1">
            <a:extLst>
              <a:ext uri="{FF2B5EF4-FFF2-40B4-BE49-F238E27FC236}">
                <a16:creationId xmlns:a16="http://schemas.microsoft.com/office/drawing/2014/main" id="{B547F02D-7133-4E0E-AB79-286C3E121318}"/>
              </a:ext>
            </a:extLst>
          </p:cNvPr>
          <p:cNvGraphicFramePr/>
          <p:nvPr/>
        </p:nvGraphicFramePr>
        <p:xfrm>
          <a:off x="539552" y="533401"/>
          <a:ext cx="8064896" cy="5919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6CA1E07-8071-45C4-B6C9-36866148E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333375"/>
            <a:ext cx="8138864" cy="58388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Program Ends.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將各位數相加後得到一個新的數，此時迴圈已執行一次，累加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9-degree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，再繼續將新得到的數的各位數相加，直到相加結果為一位數為止，若該數為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9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，表示該數為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9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的倍數，否則該數即非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9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的倍數。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無</a:t>
            </a:r>
            <a:endParaRPr lang="zh-TW" altLang="en-US" sz="2400" dirty="0"/>
          </a:p>
        </p:txBody>
      </p:sp>
      <p:sp>
        <p:nvSpPr>
          <p:cNvPr id="12291" name="投影片編號版面配置區 3">
            <a:extLst>
              <a:ext uri="{FF2B5EF4-FFF2-40B4-BE49-F238E27FC236}">
                <a16:creationId xmlns:a16="http://schemas.microsoft.com/office/drawing/2014/main" id="{27785B58-AE77-486A-8DB7-6B63CB8EB7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fld id="{491BBA80-CEF5-4923-8232-09A5F0682539}" type="slidenum">
              <a:rPr kumimoji="0" lang="zh-TW" altLang="en-US" sz="1400" smtClean="0">
                <a:solidFill>
                  <a:schemeClr val="accent1"/>
                </a:solidFill>
              </a:rPr>
              <a:pPr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內容版面配置區 2">
            <a:extLst>
              <a:ext uri="{FF2B5EF4-FFF2-40B4-BE49-F238E27FC236}">
                <a16:creationId xmlns:a16="http://schemas.microsoft.com/office/drawing/2014/main" id="{F014D6A7-3AFD-4B83-8AA7-C51EF88076C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620713"/>
            <a:ext cx="8139112" cy="55514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(1) </a:t>
            </a:r>
            <a:r>
              <a:rPr lang="zh-TW" altLang="en-US" sz="2400" dirty="0">
                <a:latin typeface="Times New Roman" panose="02020603050405020304" pitchFamily="18" charset="0"/>
              </a:rPr>
              <a:t>本題使用</a:t>
            </a:r>
            <a:r>
              <a:rPr lang="en-US" altLang="zh-TW" sz="2400" dirty="0">
                <a:latin typeface="Times New Roman" panose="02020603050405020304" pitchFamily="18" charset="0"/>
              </a:rPr>
              <a:t>recursive</a:t>
            </a:r>
            <a:r>
              <a:rPr lang="zh-TW" altLang="en-US" sz="2400" dirty="0">
                <a:latin typeface="Times New Roman" panose="02020603050405020304" pitchFamily="18" charset="0"/>
              </a:rPr>
              <a:t>或</a:t>
            </a:r>
            <a:r>
              <a:rPr lang="en-US" altLang="zh-TW" sz="2400" dirty="0">
                <a:latin typeface="Times New Roman" panose="02020603050405020304" pitchFamily="18" charset="0"/>
              </a:rPr>
              <a:t>iterative</a:t>
            </a:r>
            <a:r>
              <a:rPr lang="zh-TW" altLang="en-US" sz="2400" dirty="0">
                <a:latin typeface="Times New Roman" panose="02020603050405020304" pitchFamily="18" charset="0"/>
              </a:rPr>
              <a:t>皆可在時間限制下完成。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(2)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cycle length</a:t>
            </a:r>
            <a:r>
              <a:rPr lang="zh-TW" altLang="en-US" sz="2400" dirty="0">
                <a:latin typeface="Times New Roman" panose="02020603050405020304" pitchFamily="18" charset="0"/>
              </a:rPr>
              <a:t>就是遞迴的深度，本題的最極端輸入資料</a:t>
            </a:r>
            <a:r>
              <a:rPr lang="en-US" altLang="zh-TW" sz="2400" dirty="0">
                <a:latin typeface="Times New Roman" panose="02020603050405020304" pitchFamily="18" charset="0"/>
              </a:rPr>
              <a:t>(999</a:t>
            </a:r>
            <a:r>
              <a:rPr lang="zh-TW" altLang="en-US" sz="2400" dirty="0">
                <a:latin typeface="Times New Roman" panose="02020603050405020304" pitchFamily="18" charset="0"/>
              </a:rPr>
              <a:t>個</a:t>
            </a:r>
            <a:r>
              <a:rPr lang="en-US" altLang="zh-TW" sz="2400" dirty="0">
                <a:latin typeface="Times New Roman" panose="02020603050405020304" pitchFamily="18" charset="0"/>
              </a:rPr>
              <a:t>9)</a:t>
            </a:r>
            <a:r>
              <a:rPr lang="zh-TW" altLang="en-US" sz="2400" dirty="0">
                <a:latin typeface="Times New Roman" panose="02020603050405020304" pitchFamily="18" charset="0"/>
              </a:rPr>
              <a:t>的</a:t>
            </a:r>
            <a:r>
              <a:rPr lang="en-US" altLang="zh-TW" sz="2400" dirty="0">
                <a:latin typeface="Times New Roman" panose="02020603050405020304" pitchFamily="18" charset="0"/>
              </a:rPr>
              <a:t>cycle length</a:t>
            </a:r>
            <a:r>
              <a:rPr lang="zh-TW" altLang="en-US" sz="2400" dirty="0">
                <a:latin typeface="Times New Roman" panose="02020603050405020304" pitchFamily="18" charset="0"/>
              </a:rPr>
              <a:t>只有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，可使用遞迴。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(3) </a:t>
            </a:r>
            <a:r>
              <a:rPr lang="zh-TW" altLang="en-US" sz="2400" dirty="0">
                <a:latin typeface="Times New Roman" panose="02020603050405020304" pitchFamily="18" charset="0"/>
              </a:rPr>
              <a:t>最大計算量已超過任一種資料型態</a:t>
            </a:r>
            <a:r>
              <a:rPr lang="en-US" altLang="zh-TW" sz="2400" dirty="0">
                <a:latin typeface="Times New Roman" panose="02020603050405020304" pitchFamily="18" charset="0"/>
              </a:rPr>
              <a:t>(1000</a:t>
            </a:r>
            <a:r>
              <a:rPr lang="zh-TW" altLang="en-US" sz="2400" dirty="0">
                <a:latin typeface="Times New Roman" panose="02020603050405020304" pitchFamily="18" charset="0"/>
              </a:rPr>
              <a:t>位數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，因此需使用</a:t>
            </a:r>
            <a:r>
              <a:rPr lang="en-US" altLang="zh-TW" sz="2400" dirty="0">
                <a:latin typeface="Times New Roman" panose="02020603050405020304" pitchFamily="18" charset="0"/>
              </a:rPr>
              <a:t>array</a:t>
            </a:r>
            <a:r>
              <a:rPr lang="zh-TW" altLang="en-US" sz="2400" dirty="0">
                <a:latin typeface="Times New Roman" panose="02020603050405020304" pitchFamily="18" charset="0"/>
              </a:rPr>
              <a:t>存取，再進行字串</a:t>
            </a:r>
            <a:r>
              <a:rPr lang="en-US" altLang="zh-TW" sz="2400" dirty="0">
                <a:latin typeface="Times New Roman" panose="02020603050405020304" pitchFamily="18" charset="0"/>
              </a:rPr>
              <a:t>/</a:t>
            </a:r>
            <a:r>
              <a:rPr lang="zh-TW" altLang="en-US" sz="2400" dirty="0">
                <a:latin typeface="Times New Roman" panose="02020603050405020304" pitchFamily="18" charset="0"/>
              </a:rPr>
              <a:t>字元與整數轉換後計算。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(4)</a:t>
            </a:r>
            <a:r>
              <a:rPr lang="zh-TW" altLang="en-US" sz="2400" dirty="0">
                <a:latin typeface="Times New Roman" panose="02020603050405020304" pitchFamily="18" charset="0"/>
              </a:rPr>
              <a:t>也可以一開始不存值，在輸入後一個一個位元讀取計算。</a:t>
            </a:r>
          </a:p>
        </p:txBody>
      </p:sp>
      <p:sp>
        <p:nvSpPr>
          <p:cNvPr id="13315" name="投影片編號版面配置區 3">
            <a:extLst>
              <a:ext uri="{FF2B5EF4-FFF2-40B4-BE49-F238E27FC236}">
                <a16:creationId xmlns:a16="http://schemas.microsoft.com/office/drawing/2014/main" id="{E056C4BE-4C58-4A01-97EF-24C302B3A5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3FC950B-F375-4065-BC68-67D3413B9F4E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2628</TotalTime>
  <Words>393</Words>
  <Application>Microsoft Office PowerPoint</Application>
  <PresentationFormat>如螢幕大小 (4:3)</PresentationFormat>
  <Paragraphs>44</Paragraphs>
  <Slides>6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0" baseType="lpstr">
      <vt:lpstr>Tahoma</vt:lpstr>
      <vt:lpstr>Times New Roman</vt:lpstr>
      <vt:lpstr>Wingdings</vt:lpstr>
      <vt:lpstr>Blends</vt:lpstr>
      <vt:lpstr>10922: 2 the 9s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B093040010</cp:lastModifiedBy>
  <cp:revision>121</cp:revision>
  <dcterms:created xsi:type="dcterms:W3CDTF">1601-01-01T00:00:00Z</dcterms:created>
  <dcterms:modified xsi:type="dcterms:W3CDTF">2022-02-24T04:41:42Z</dcterms:modified>
</cp:coreProperties>
</file>