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81" d="100"/>
          <a:sy n="81" d="100"/>
        </p:scale>
        <p:origin x="56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2022/3/2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052" y="543926"/>
            <a:ext cx="8503096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10174: Couple-Bachelor-Spinster Number.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174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Couple-Bachelor-Spinster Number.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蔡明軒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每一行給定一個或兩個數字，若給定一個數字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，判斷是否有一組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b  (</a:t>
            </a:r>
            <a:r>
              <a:rPr lang="zh-TW" altLang="en-US" sz="2400" dirty="0">
                <a:latin typeface="Times New Roman" panose="02020603050405020304" pitchFamily="18" charset="0"/>
              </a:rPr>
              <a:t>非負整數</a:t>
            </a:r>
            <a:r>
              <a:rPr lang="en-US" altLang="zh-TW" sz="2400" dirty="0">
                <a:latin typeface="Times New Roman" panose="02020603050405020304" pitchFamily="18" charset="0"/>
              </a:rPr>
              <a:t>) </a:t>
            </a:r>
            <a:r>
              <a:rPr lang="zh-TW" altLang="en-US" sz="2400" dirty="0">
                <a:latin typeface="Times New Roman" panose="02020603050405020304" pitchFamily="18" charset="0"/>
              </a:rPr>
              <a:t>滿足 </a:t>
            </a:r>
            <a:r>
              <a:rPr lang="en-US" altLang="zh-TW" sz="2400" dirty="0">
                <a:latin typeface="Times New Roman" panose="02020603050405020304" pitchFamily="18" charset="0"/>
              </a:rPr>
              <a:t>a*a-b*b = n</a:t>
            </a:r>
            <a:r>
              <a:rPr lang="zh-TW" altLang="en-US" sz="2400" dirty="0">
                <a:latin typeface="Times New Roman" panose="02020603050405020304" pitchFamily="18" charset="0"/>
              </a:rPr>
              <a:t>，若可以滿足，輸出</a:t>
            </a:r>
            <a:r>
              <a:rPr lang="en-US" altLang="zh-TW" sz="2400" dirty="0">
                <a:latin typeface="Times New Roman" panose="02020603050405020304" pitchFamily="18" charset="0"/>
              </a:rPr>
              <a:t>a, b</a:t>
            </a:r>
            <a:r>
              <a:rPr lang="zh-TW" altLang="en-US" sz="2400" dirty="0">
                <a:latin typeface="Times New Roman" panose="02020603050405020304" pitchFamily="18" charset="0"/>
              </a:rPr>
              <a:t>，不可滿足，則再判斷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為奇數或偶數，若為偶數，輸出</a:t>
            </a:r>
            <a:r>
              <a:rPr lang="en-US" altLang="zh-TW" sz="2400" dirty="0">
                <a:latin typeface="Times New Roman" panose="02020603050405020304" pitchFamily="18" charset="0"/>
              </a:rPr>
              <a:t>”Bachelor Number.”</a:t>
            </a:r>
            <a:r>
              <a:rPr lang="zh-TW" altLang="en-US" sz="2400" dirty="0">
                <a:latin typeface="Times New Roman" panose="02020603050405020304" pitchFamily="18" charset="0"/>
              </a:rPr>
              <a:t>，奇數則輸出</a:t>
            </a:r>
            <a:r>
              <a:rPr lang="en-US" altLang="zh-TW" sz="2400" dirty="0">
                <a:latin typeface="Times New Roman" panose="02020603050405020304" pitchFamily="18" charset="0"/>
              </a:rPr>
              <a:t>”Spinster Number”</a:t>
            </a:r>
            <a:r>
              <a:rPr lang="zh-TW" altLang="en-US" sz="2400" dirty="0">
                <a:latin typeface="Times New Roman" panose="02020603050405020304" pitchFamily="18" charset="0"/>
              </a:rPr>
              <a:t>。 若一行給定兩個非負整數 </a:t>
            </a:r>
            <a:r>
              <a:rPr lang="en-US" altLang="zh-TW" sz="2400" dirty="0">
                <a:latin typeface="Times New Roman" panose="02020603050405020304" pitchFamily="18" charset="0"/>
              </a:rPr>
              <a:t>n1, n2</a:t>
            </a:r>
            <a:r>
              <a:rPr lang="zh-TW" altLang="en-US" sz="2400" dirty="0">
                <a:latin typeface="Times New Roman" panose="02020603050405020304" pitchFamily="18" charset="0"/>
              </a:rPr>
              <a:t>，則輸出在</a:t>
            </a:r>
            <a:r>
              <a:rPr lang="en-US" altLang="zh-TW" sz="2400" dirty="0">
                <a:latin typeface="Times New Roman" panose="02020603050405020304" pitchFamily="18" charset="0"/>
              </a:rPr>
              <a:t>n1, n2</a:t>
            </a:r>
            <a:r>
              <a:rPr lang="zh-TW" altLang="en-US" sz="2400" dirty="0">
                <a:latin typeface="Times New Roman" panose="02020603050405020304" pitchFamily="18" charset="0"/>
              </a:rPr>
              <a:t>這個區間中，共有多少個</a:t>
            </a:r>
            <a:r>
              <a:rPr lang="en-US" altLang="zh-TW" sz="2400" dirty="0">
                <a:latin typeface="Times New Roman" panose="02020603050405020304" pitchFamily="18" charset="0"/>
              </a:rPr>
              <a:t>Bachelor Number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zh-TW" sz="2400" dirty="0">
                <a:latin typeface="Times New Roman" panose="02020603050405020304" pitchFamily="18" charset="0"/>
              </a:rPr>
              <a:t>  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Bachelor Number.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19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觀察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* a – b * b = 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這個式子，我們可以整理成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(a + b)(a - b) = 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這個形式，我們可以發現，如果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是奇數，我們可以把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分解成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* 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，使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+ b = 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– b =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，解開上列兩式，得到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= (n + 1) /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 = (n - 1) /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，由於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為奇數，故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a, 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的解必定為非負整數解。 接著討論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為偶數的情況，我們把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分解成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* (n / 2) = 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，使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+ b = n /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- b =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，解得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= (n / 2 + 2) /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 = (n / 2 – 2) /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，觀察以上兩式，發現在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被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整除的情況下，必定可以找到一組非負整數解。 綜合以上結論，所有奇數以及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的倍數，必定有解。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E0E72AA-4220-4F20-9DB5-998F8242D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57854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為例，因為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是奇數，先拆成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*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19 = 19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，代入上面解法的式子，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= (1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19)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= 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b= (19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= 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(2)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為例，因為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的倍數，拆成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2*8 = 16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，代入上面解法的式子，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= (2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8)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= 5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 = (8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= 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(3)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為例，因為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不是奇數也不是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的倍數，找不到非負整數解。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這題大家主要碰到的問題應該不是問題本身，而是麻煩的</a:t>
            </a:r>
            <a:r>
              <a:rPr lang="en-US" altLang="zh-TW" sz="2400" dirty="0">
                <a:latin typeface="Times New Roman" panose="02020603050405020304" pitchFamily="18" charset="0"/>
              </a:rPr>
              <a:t>IO</a:t>
            </a:r>
            <a:r>
              <a:rPr lang="zh-TW" altLang="en-US" sz="2400" dirty="0">
                <a:latin typeface="Times New Roman" panose="02020603050405020304" pitchFamily="18" charset="0"/>
              </a:rPr>
              <a:t>處理，這裡推薦大家使用</a:t>
            </a:r>
            <a:r>
              <a:rPr lang="en-US" altLang="zh-TW" sz="2400" dirty="0" err="1">
                <a:latin typeface="Times New Roman" panose="02020603050405020304" pitchFamily="18" charset="0"/>
              </a:rPr>
              <a:t>c++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的</a:t>
            </a:r>
            <a:r>
              <a:rPr lang="en-US" altLang="zh-TW" sz="2400" dirty="0" err="1">
                <a:latin typeface="Times New Roman" panose="02020603050405020304" pitchFamily="18" charset="0"/>
              </a:rPr>
              <a:t>stringstream</a:t>
            </a:r>
            <a:r>
              <a:rPr lang="zh-TW" altLang="en-US" sz="2400" dirty="0">
                <a:latin typeface="Times New Roman" panose="02020603050405020304" pitchFamily="18" charset="0"/>
              </a:rPr>
              <a:t>，先讀入一整行，再從</a:t>
            </a:r>
            <a:r>
              <a:rPr lang="en-US" altLang="zh-TW" sz="2400" dirty="0" err="1">
                <a:latin typeface="Times New Roman" panose="02020603050405020304" pitchFamily="18" charset="0"/>
              </a:rPr>
              <a:t>stringstream</a:t>
            </a:r>
            <a:r>
              <a:rPr lang="zh-TW" altLang="en-US" sz="2400" dirty="0">
                <a:latin typeface="Times New Roman" panose="02020603050405020304" pitchFamily="18" charset="0"/>
              </a:rPr>
              <a:t>中讀出數字來，這樣就可以利用</a:t>
            </a:r>
            <a:r>
              <a:rPr lang="en-US" altLang="zh-TW" sz="2400" dirty="0">
                <a:latin typeface="Times New Roman" panose="02020603050405020304" pitchFamily="18" charset="0"/>
              </a:rPr>
              <a:t>fail()</a:t>
            </a:r>
            <a:r>
              <a:rPr lang="zh-TW" altLang="en-US" sz="2400" dirty="0">
                <a:latin typeface="Times New Roman" panose="02020603050405020304" pitchFamily="18" charset="0"/>
              </a:rPr>
              <a:t>函式，判斷每一行有一個還是兩個數字。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3563CC3-054E-42FF-8299-D2A895C51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802436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2540</TotalTime>
  <Words>579</Words>
  <Application>Microsoft Office PowerPoint</Application>
  <PresentationFormat>如螢幕大小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10174: Couple-Bachelor-Spinster Number.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MH Tsai</cp:lastModifiedBy>
  <cp:revision>108</cp:revision>
  <dcterms:created xsi:type="dcterms:W3CDTF">1601-01-01T00:00:00Z</dcterms:created>
  <dcterms:modified xsi:type="dcterms:W3CDTF">2022-03-02T08:18:11Z</dcterms:modified>
</cp:coreProperties>
</file>