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307" r:id="rId2"/>
    <p:sldId id="309" r:id="rId3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4" d="100"/>
          <a:sy n="64" d="100"/>
        </p:scale>
        <p:origin x="133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2022/3/11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10311: Goldbach and Euler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10311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Goldbach and Euler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林其璜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</a:rPr>
              <a:t>10</a:t>
            </a:r>
            <a:r>
              <a:rPr lang="zh-TW" altLang="en-US" sz="240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給定一個正整數 </a:t>
            </a:r>
            <a:r>
              <a:rPr lang="en-US" altLang="zh-TW" sz="2400" dirty="0">
                <a:latin typeface="Times New Roman" panose="02020603050405020304" pitchFamily="18" charset="0"/>
              </a:rPr>
              <a:t>n (0 &lt; n ≤ 100,000,000)</a:t>
            </a:r>
            <a:r>
              <a:rPr lang="zh-TW" altLang="en-US" sz="2400" dirty="0">
                <a:latin typeface="Times New Roman" panose="02020603050405020304" pitchFamily="18" charset="0"/>
              </a:rPr>
              <a:t>，判斷是否存在兩個質數 </a:t>
            </a:r>
            <a:r>
              <a:rPr lang="en-US" altLang="zh-TW" sz="2400" dirty="0">
                <a:latin typeface="Times New Roman" panose="02020603050405020304" pitchFamily="18" charset="0"/>
              </a:rPr>
              <a:t>p1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p2</a:t>
            </a:r>
            <a:r>
              <a:rPr lang="zh-TW" altLang="en-US" sz="2400" dirty="0">
                <a:latin typeface="Times New Roman" panose="02020603050405020304" pitchFamily="18" charset="0"/>
              </a:rPr>
              <a:t>，使得 </a:t>
            </a:r>
            <a:r>
              <a:rPr lang="en-US" altLang="zh-TW" sz="2400" dirty="0">
                <a:latin typeface="Times New Roman" panose="02020603050405020304" pitchFamily="18" charset="0"/>
              </a:rPr>
              <a:t>p1 + p2 = n</a:t>
            </a:r>
            <a:r>
              <a:rPr lang="zh-TW" altLang="en-US" sz="2400" dirty="0">
                <a:latin typeface="Times New Roman" panose="02020603050405020304" pitchFamily="18" charset="0"/>
              </a:rPr>
              <a:t>，同時要保證 </a:t>
            </a:r>
            <a:r>
              <a:rPr lang="en-US" altLang="zh-TW" sz="2400" dirty="0">
                <a:latin typeface="Times New Roman" panose="02020603050405020304" pitchFamily="18" charset="0"/>
              </a:rPr>
              <a:t>p2 – p1</a:t>
            </a:r>
            <a:r>
              <a:rPr lang="zh-TW" altLang="en-US" sz="2400" dirty="0">
                <a:latin typeface="Times New Roman" panose="02020603050405020304" pitchFamily="18" charset="0"/>
              </a:rPr>
              <a:t>的值最小且大於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b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要注意：                                    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p1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要小於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（不能等於）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此題中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也算是質數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11 is not the sum of two primes!</a:t>
            </a:r>
            <a:r>
              <a:rPr lang="zh-TW" altLang="zh-TW" sz="2400" dirty="0">
                <a:latin typeface="Times New Roman" panose="02020603050405020304" pitchFamily="18" charset="0"/>
              </a:rPr>
              <a:t>       </a:t>
            </a:r>
            <a:br>
              <a:rPr lang="zh-TW" altLang="zh-TW" sz="2400" dirty="0">
                <a:latin typeface="Times New Roman" panose="02020603050405020304" pitchFamily="18" charset="0"/>
              </a:rPr>
            </a:br>
            <a:r>
              <a:rPr lang="zh-TW" altLang="zh-TW" sz="2400" dirty="0">
                <a:latin typeface="Times New Roman" panose="02020603050405020304" pitchFamily="18" charset="0"/>
              </a:rPr>
              <a:t>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 is the sum of 5 and 7.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建立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100,000,000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以下的質數表，如果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是奇數，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只要查詢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是否為質數即可。    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是偶數，由於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要盡可能靠近，因此我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們從質數表中透過二分搜尋法找出最靠近且大於等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於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/ 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的質數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。接著我們搜尋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是否在質數表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中，如果不在，那就將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設成下一個質數，然後再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次查詢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，直到找到，或是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 – p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小於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為止。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善用 </a:t>
            </a:r>
            <a:r>
              <a:rPr lang="en-US" altLang="zh-TW" sz="2400" dirty="0">
                <a:latin typeface="Times New Roman" panose="02020603050405020304" pitchFamily="18" charset="0"/>
              </a:rPr>
              <a:t>STL </a:t>
            </a:r>
            <a:r>
              <a:rPr lang="zh-TW" altLang="en-US" sz="2400" dirty="0">
                <a:latin typeface="Times New Roman" panose="02020603050405020304" pitchFamily="18" charset="0"/>
              </a:rPr>
              <a:t>裡的 </a:t>
            </a:r>
            <a:r>
              <a:rPr lang="en-US" altLang="zh-TW" sz="2400" dirty="0" err="1">
                <a:latin typeface="Times New Roman" panose="02020603050405020304" pitchFamily="18" charset="0"/>
              </a:rPr>
              <a:t>lower_bound</a:t>
            </a:r>
            <a:r>
              <a:rPr lang="zh-TW" altLang="en-US" sz="2400" dirty="0">
                <a:latin typeface="Times New Roman" panose="02020603050405020304" pitchFamily="18" charset="0"/>
              </a:rPr>
              <a:t> 跟 </a:t>
            </a:r>
            <a:r>
              <a:rPr lang="en-US" altLang="zh-TW" sz="2400" dirty="0" err="1">
                <a:latin typeface="Times New Roman" panose="02020603050405020304" pitchFamily="18" charset="0"/>
              </a:rPr>
              <a:t>binary_search</a:t>
            </a:r>
            <a:r>
              <a:rPr lang="zh-TW" altLang="en-US" sz="2400" dirty="0">
                <a:latin typeface="Times New Roman" panose="02020603050405020304" pitchFamily="18" charset="0"/>
              </a:rPr>
              <a:t> 函數。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通常建立質數表是利用刪除自己的倍數的方法來建立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的，也就是刪除 </a:t>
            </a:r>
            <a:r>
              <a:rPr lang="en-US" altLang="zh-TW" sz="2400" dirty="0">
                <a:latin typeface="Times New Roman" panose="02020603050405020304" pitchFamily="18" charset="0"/>
              </a:rPr>
              <a:t>2p 3p 4p …</a:t>
            </a:r>
            <a:r>
              <a:rPr lang="zh-TW" altLang="en-US" sz="2400" dirty="0">
                <a:latin typeface="Times New Roman" panose="02020603050405020304" pitchFamily="18" charset="0"/>
              </a:rPr>
              <a:t>，但我們其實不需要從 </a:t>
            </a:r>
            <a:r>
              <a:rPr lang="en-US" altLang="zh-TW" sz="2400" dirty="0">
                <a:latin typeface="Times New Roman" panose="02020603050405020304" pitchFamily="18" charset="0"/>
              </a:rPr>
              <a:t>2p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開始，可以從 </a:t>
            </a:r>
            <a:r>
              <a:rPr lang="en-US" altLang="zh-TW" sz="2400" dirty="0">
                <a:latin typeface="Times New Roman" panose="02020603050405020304" pitchFamily="18" charset="0"/>
              </a:rPr>
              <a:t>p*p</a:t>
            </a:r>
            <a:r>
              <a:rPr lang="zh-TW" altLang="en-US" sz="2400" dirty="0">
                <a:latin typeface="Times New Roman" panose="02020603050405020304" pitchFamily="18" charset="0"/>
              </a:rPr>
              <a:t> 開始刪就好了。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2672</TotalTime>
  <Words>322</Words>
  <Application>Microsoft Office PowerPoint</Application>
  <PresentationFormat>如螢幕大小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Tahoma</vt:lpstr>
      <vt:lpstr>Times New Roman</vt:lpstr>
      <vt:lpstr>Wingdings</vt:lpstr>
      <vt:lpstr>Blends</vt:lpstr>
      <vt:lpstr>10311: Goldbach and Euler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B072040051</cp:lastModifiedBy>
  <cp:revision>109</cp:revision>
  <dcterms:created xsi:type="dcterms:W3CDTF">1601-01-01T00:00:00Z</dcterms:created>
  <dcterms:modified xsi:type="dcterms:W3CDTF">2022-03-11T09:20:20Z</dcterms:modified>
</cp:coreProperties>
</file>