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9" d="100"/>
          <a:sy n="79" d="100"/>
        </p:scale>
        <p:origin x="1214" y="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22T16:28:21.3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0 24575,'0'5'0,"0"10"0,0 8 0,0 4 0,0 2 0,0 1 0,-5-5 0,-1-2 0,0 0 0,2-4-8191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22T16:28:30.7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0BA5F6-5E83-4FD5-ADD4-6CE77E988EFC}" type="slidenum"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225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2022/3/28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2022/3/28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2022/3/28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2022/3/28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2022/3/28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2022/3/28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2022/3/28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2022/3/28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2022/3/28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2022/3/28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2022/3/28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2022/3/28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11084: Anagram Division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1084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Anagram Division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劉威佑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輸入一整數</a:t>
            </a:r>
            <a:r>
              <a:rPr lang="en-US" altLang="zh-TW" sz="2400" dirty="0">
                <a:latin typeface="Times New Roman" panose="02020603050405020304" pitchFamily="18" charset="0"/>
              </a:rPr>
              <a:t>T</a:t>
            </a:r>
            <a:r>
              <a:rPr lang="zh-TW" altLang="en-US" sz="2400" dirty="0">
                <a:latin typeface="Times New Roman" panose="02020603050405020304" pitchFamily="18" charset="0"/>
              </a:rPr>
              <a:t>代表測資數，每組測資包含一由數字組成的字串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和整數</a:t>
            </a:r>
            <a:r>
              <a:rPr lang="en-US" altLang="zh-TW" sz="2400" dirty="0">
                <a:latin typeface="Times New Roman" panose="02020603050405020304" pitchFamily="18" charset="0"/>
              </a:rPr>
              <a:t>d</a:t>
            </a:r>
            <a:r>
              <a:rPr lang="zh-TW" altLang="en-US" sz="2400" dirty="0">
                <a:latin typeface="Times New Roman" panose="02020603050405020304" pitchFamily="18" charset="0"/>
              </a:rPr>
              <a:t> ，需計算出所有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任意排序的組合中可被</a:t>
            </a:r>
            <a:r>
              <a:rPr lang="en-US" altLang="zh-TW" sz="2400" dirty="0">
                <a:latin typeface="Times New Roman" panose="02020603050405020304" pitchFamily="18" charset="0"/>
              </a:rPr>
              <a:t>d</a:t>
            </a:r>
            <a:r>
              <a:rPr lang="zh-TW" altLang="en-US" sz="2400" dirty="0">
                <a:latin typeface="Times New Roman" panose="02020603050405020304" pitchFamily="18" charset="0"/>
              </a:rPr>
              <a:t>整除的數量並輸出。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8268" y="152400"/>
            <a:ext cx="8367464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:</a:t>
            </a:r>
            <a:r>
              <a:rPr lang="zh-TW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zh-TW" sz="2400" dirty="0">
                <a:latin typeface="Times New Roman" panose="02020603050405020304" pitchFamily="18" charset="0"/>
              </a:rPr>
              <a:t> 1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1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132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213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231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312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321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      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</a:t>
            </a:r>
            <a:r>
              <a:rPr lang="zh-TW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233</a:t>
            </a:r>
            <a:r>
              <a:rPr lang="zh-TW" altLang="zh-TW" sz="2400" dirty="0">
                <a:latin typeface="Times New Roman" panose="02020603050405020304" pitchFamily="18" charset="0"/>
              </a:rPr>
              <a:t> 1</a:t>
            </a:r>
            <a:r>
              <a:rPr lang="en-US" altLang="zh-TW" sz="2400" dirty="0">
                <a:latin typeface="Times New Roman" panose="02020603050405020304" pitchFamily="18" charset="0"/>
              </a:rPr>
              <a:t>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1233 1323 1332 2133 2313 2331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                                   3123  3132 3213 3231 3312 3321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                              12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可用遞迴方式處理各種可能的排列組合，類似棋盤問題，執行所有可能的排法再判斷是否可用</a:t>
            </a:r>
            <a:r>
              <a:rPr lang="en-US" altLang="zh-TW" sz="2400" kern="100" dirty="0">
                <a:effectLst/>
                <a:latin typeface="+mn-ea"/>
              </a:rPr>
              <a:t>d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整除，以初始為一空陣列，每次遞迴取一個字元，遞迴至長度達原字串即可，為避免相同字元重複取用和重複排列情形，可透過兩個</a:t>
            </a:r>
            <a:r>
              <a:rPr lang="en-US" altLang="zh-TW" sz="2400" kern="100" dirty="0">
                <a:effectLst/>
                <a:latin typeface="+mn-ea"/>
              </a:rPr>
              <a:t>bool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值陣列</a:t>
            </a:r>
            <a:r>
              <a:rPr lang="en-US" altLang="zh-TW" sz="2400" kern="100" dirty="0">
                <a:effectLst/>
                <a:latin typeface="+mn-ea"/>
              </a:rPr>
              <a:t>(bool_1,bool_2)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來調控。透過</a:t>
            </a: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for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內呼叫</a:t>
            </a: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function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本身以遞迴，</a:t>
            </a:r>
            <a:r>
              <a:rPr lang="en-US" altLang="zh-TW" sz="2400" kern="100" dirty="0">
                <a:effectLst/>
                <a:latin typeface="+mn-ea"/>
              </a:rPr>
              <a:t>for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迴圈執行數即字串總長度，用來決定哪個字元要放入字串中，即將</a:t>
            </a:r>
            <a:r>
              <a:rPr lang="en-US" altLang="zh-TW" sz="2400" kern="100" dirty="0">
                <a:effectLst/>
                <a:latin typeface="+mn-ea"/>
              </a:rPr>
              <a:t>s[</a:t>
            </a:r>
            <a:r>
              <a:rPr lang="en-US" altLang="zh-TW" sz="2400" kern="100" dirty="0" err="1">
                <a:effectLst/>
                <a:latin typeface="+mn-ea"/>
              </a:rPr>
              <a:t>i</a:t>
            </a:r>
            <a:r>
              <a:rPr lang="en-US" altLang="zh-TW" sz="2400" kern="100" dirty="0">
                <a:effectLst/>
                <a:latin typeface="+mn-ea"/>
              </a:rPr>
              <a:t>]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放入當前字串再進行下次呼叫，接著</a:t>
            </a:r>
            <a:r>
              <a:rPr lang="en-US" altLang="zh-TW" sz="2400" kern="100" dirty="0">
                <a:effectLst/>
                <a:latin typeface="+mn-ea"/>
              </a:rPr>
              <a:t>bool_1[</a:t>
            </a:r>
            <a:r>
              <a:rPr lang="en-US" altLang="zh-TW" sz="2400" kern="100" dirty="0" err="1">
                <a:effectLst/>
                <a:latin typeface="+mn-ea"/>
              </a:rPr>
              <a:t>i</a:t>
            </a:r>
            <a:r>
              <a:rPr lang="en-US" altLang="zh-TW" sz="2400" kern="100" dirty="0">
                <a:effectLst/>
                <a:latin typeface="+mn-ea"/>
              </a:rPr>
              <a:t>]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和</a:t>
            </a:r>
            <a:r>
              <a:rPr lang="en-US" altLang="zh-TW" sz="2400" kern="100" dirty="0">
                <a:effectLst/>
                <a:latin typeface="+mn-ea"/>
              </a:rPr>
              <a:t>bool_2[s[</a:t>
            </a:r>
            <a:r>
              <a:rPr lang="en-US" altLang="zh-TW" sz="2400" kern="100" dirty="0" err="1">
                <a:effectLst/>
                <a:latin typeface="+mn-ea"/>
              </a:rPr>
              <a:t>i</a:t>
            </a:r>
            <a:r>
              <a:rPr lang="en-US" altLang="zh-TW" sz="2400" kern="100" dirty="0">
                <a:effectLst/>
                <a:latin typeface="+mn-ea"/>
              </a:rPr>
              <a:t>]-‘0’]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設為</a:t>
            </a:r>
            <a:r>
              <a:rPr lang="en-US" altLang="zh-TW" sz="2400" kern="100" dirty="0">
                <a:effectLst/>
                <a:latin typeface="+mn-ea"/>
              </a:rPr>
              <a:t>0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</a:t>
            </a:r>
            <a:r>
              <a:rPr lang="en-US" altLang="zh-TW" sz="2400" kern="100" dirty="0">
                <a:effectLst/>
                <a:latin typeface="+mn-ea"/>
              </a:rPr>
              <a:t>bool_1[</a:t>
            </a:r>
            <a:r>
              <a:rPr lang="en-US" altLang="zh-TW" sz="2400" kern="100" dirty="0" err="1">
                <a:effectLst/>
                <a:latin typeface="+mn-ea"/>
              </a:rPr>
              <a:t>i</a:t>
            </a:r>
            <a:r>
              <a:rPr lang="en-US" altLang="zh-TW" sz="2400" kern="100" dirty="0">
                <a:effectLst/>
                <a:latin typeface="+mn-ea"/>
              </a:rPr>
              <a:t>]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代表當前的字元已用過，而</a:t>
            </a:r>
            <a:r>
              <a:rPr lang="en-US" altLang="zh-TW" sz="2400" kern="100" dirty="0">
                <a:effectLst/>
                <a:latin typeface="+mn-ea"/>
              </a:rPr>
              <a:t>bool_2[s[</a:t>
            </a:r>
            <a:r>
              <a:rPr lang="en-US" altLang="zh-TW" sz="2400" kern="100" dirty="0" err="1">
                <a:effectLst/>
                <a:latin typeface="+mn-ea"/>
              </a:rPr>
              <a:t>i</a:t>
            </a:r>
            <a:r>
              <a:rPr lang="en-US" altLang="zh-TW" sz="2400" kern="100" dirty="0">
                <a:effectLst/>
                <a:latin typeface="+mn-ea"/>
              </a:rPr>
              <a:t>]-‘0’]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則用已檢查</a:t>
            </a:r>
            <a:r>
              <a:rPr lang="en-US" altLang="zh-TW" sz="2400" kern="100" dirty="0">
                <a:effectLst/>
                <a:latin typeface="+mn-ea"/>
              </a:rPr>
              <a:t>for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迴圈中</a:t>
            </a:r>
            <a:r>
              <a:rPr lang="en-US" altLang="zh-TW" sz="2400" kern="100" dirty="0">
                <a:effectLst/>
                <a:latin typeface="+mn-ea"/>
              </a:rPr>
              <a:t>s[</a:t>
            </a:r>
            <a:r>
              <a:rPr lang="en-US" altLang="zh-TW" sz="2400" kern="100" dirty="0" err="1">
                <a:effectLst/>
                <a:latin typeface="+mn-ea"/>
              </a:rPr>
              <a:t>i</a:t>
            </a:r>
            <a:r>
              <a:rPr lang="en-US" altLang="zh-TW" sz="2400" kern="100" dirty="0">
                <a:effectLst/>
                <a:latin typeface="+mn-ea"/>
              </a:rPr>
              <a:t>]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是否重複出現</a:t>
            </a:r>
            <a:r>
              <a:rPr lang="en-US" altLang="zh-TW" sz="2400" kern="100" dirty="0">
                <a:effectLst/>
                <a:latin typeface="+mn-ea"/>
              </a:rPr>
              <a:t>(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因為</a:t>
            </a:r>
            <a:r>
              <a:rPr lang="en-US" altLang="zh-TW" sz="2400" kern="100" dirty="0">
                <a:effectLst/>
                <a:latin typeface="+mn-ea"/>
              </a:rPr>
              <a:t>s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由數字組成所以</a:t>
            </a:r>
            <a:r>
              <a:rPr lang="en-US" altLang="zh-TW" sz="2400" kern="100" dirty="0">
                <a:effectLst/>
                <a:latin typeface="+mn-ea"/>
              </a:rPr>
              <a:t>s[</a:t>
            </a:r>
            <a:r>
              <a:rPr lang="en-US" altLang="zh-TW" sz="2400" kern="100" dirty="0" err="1">
                <a:effectLst/>
                <a:latin typeface="+mn-ea"/>
              </a:rPr>
              <a:t>i</a:t>
            </a:r>
            <a:r>
              <a:rPr lang="en-US" altLang="zh-TW" sz="2400" kern="100" dirty="0">
                <a:effectLst/>
                <a:latin typeface="+mn-ea"/>
              </a:rPr>
              <a:t>]-‘0’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為</a:t>
            </a:r>
            <a:r>
              <a:rPr lang="en-US" altLang="zh-TW" sz="2400" kern="100" dirty="0">
                <a:effectLst/>
                <a:latin typeface="+mn-ea"/>
              </a:rPr>
              <a:t>0~9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固可依此判斷</a:t>
            </a:r>
            <a:r>
              <a:rPr lang="en-US" altLang="zh-TW" sz="2400" kern="100" dirty="0">
                <a:effectLst/>
                <a:latin typeface="+mn-ea"/>
              </a:rPr>
              <a:t>)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，接著呼叫</a:t>
            </a:r>
            <a:r>
              <a:rPr lang="en-US" altLang="zh-TW" sz="2400" kern="100" dirty="0">
                <a:effectLst/>
                <a:latin typeface="+mn-ea"/>
              </a:rPr>
              <a:t>function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本身將字串長度增加</a:t>
            </a:r>
            <a:r>
              <a:rPr lang="en-US" altLang="zh-TW" sz="2400" kern="100" dirty="0">
                <a:effectLst/>
                <a:latin typeface="+mn-ea"/>
              </a:rPr>
              <a:t>1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並進行下個字元的放入，最後將</a:t>
            </a:r>
            <a:r>
              <a:rPr lang="en-US" altLang="zh-TW" sz="2400" kern="100" dirty="0">
                <a:effectLst/>
                <a:latin typeface="+mn-ea"/>
              </a:rPr>
              <a:t>bool_1[</a:t>
            </a:r>
            <a:r>
              <a:rPr lang="en-US" altLang="zh-TW" sz="2400" kern="100" dirty="0" err="1">
                <a:effectLst/>
                <a:latin typeface="+mn-ea"/>
              </a:rPr>
              <a:t>i</a:t>
            </a:r>
            <a:r>
              <a:rPr lang="en-US" altLang="zh-TW" sz="2400" kern="100" dirty="0">
                <a:effectLst/>
                <a:latin typeface="+mn-ea"/>
              </a:rPr>
              <a:t>]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設回</a:t>
            </a:r>
            <a:r>
              <a:rPr lang="en-US" altLang="zh-TW" sz="2400" kern="100" dirty="0">
                <a:effectLst/>
                <a:latin typeface="+mn-ea"/>
              </a:rPr>
              <a:t>1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這樣前面遞迴完後才不會判斷該字元無法使用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。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DE71F1B-004A-43E0-9048-4612922C2AB0}" type="slidenum"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E4A8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E4A8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88640"/>
            <a:ext cx="8363272" cy="1358050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解題範例</a:t>
            </a:r>
            <a: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</a:rPr>
              <a:t>:</a:t>
            </a:r>
            <a:r>
              <a:rPr lang="en-US" altLang="zh-TW" sz="2400">
                <a:latin typeface="Times New Roman" panose="02020603050405020304" pitchFamily="18" charset="0"/>
              </a:rPr>
              <a:t> </a:t>
            </a:r>
            <a:r>
              <a:rPr lang="zh-TW" altLang="en-US" sz="2400">
                <a:latin typeface="Times New Roman" panose="02020603050405020304" pitchFamily="18" charset="0"/>
              </a:rPr>
              <a:t>無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	(1)</a:t>
            </a:r>
            <a:r>
              <a:rPr lang="zh-TW" altLang="en-US" sz="2400" dirty="0">
                <a:latin typeface="Times New Roman" panose="02020603050405020304" pitchFamily="18" charset="0"/>
              </a:rPr>
              <a:t> 字元</a:t>
            </a:r>
            <a:r>
              <a:rPr lang="en-US" altLang="zh-TW" sz="2400" dirty="0">
                <a:latin typeface="Times New Roman" panose="02020603050405020304" pitchFamily="18" charset="0"/>
              </a:rPr>
              <a:t>c</a:t>
            </a:r>
            <a:r>
              <a:rPr lang="zh-TW" altLang="en-US" sz="2400" dirty="0">
                <a:latin typeface="Times New Roman" panose="02020603050405020304" pitchFamily="18" charset="0"/>
              </a:rPr>
              <a:t>轉數字可用</a:t>
            </a:r>
            <a:r>
              <a:rPr lang="en-US" altLang="zh-TW" sz="2400" dirty="0">
                <a:latin typeface="Times New Roman" panose="02020603050405020304" pitchFamily="18" charset="0"/>
              </a:rPr>
              <a:t>int num=c-’0’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A4E31933-EA1F-4B27-9568-6EBF64B16EDC}"/>
                  </a:ext>
                </a:extLst>
              </p14:cNvPr>
              <p14:cNvContentPartPr/>
              <p14:nvPr/>
            </p14:nvContentPartPr>
            <p14:xfrm>
              <a:off x="3464862" y="1176771"/>
              <a:ext cx="7920" cy="79200"/>
            </p14:xfrm>
          </p:contentPart>
        </mc:Choice>
        <mc:Fallback xmlns=""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A4E31933-EA1F-4B27-9568-6EBF64B16ED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56222" y="1167771"/>
                <a:ext cx="25560" cy="9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筆跡 4">
                <a:extLst>
                  <a:ext uri="{FF2B5EF4-FFF2-40B4-BE49-F238E27FC236}">
                    <a16:creationId xmlns:a16="http://schemas.microsoft.com/office/drawing/2014/main" id="{C8E5AC34-8FA9-45DC-9373-E0A8367CF79E}"/>
                  </a:ext>
                </a:extLst>
              </p14:cNvPr>
              <p14:cNvContentPartPr/>
              <p14:nvPr/>
            </p14:nvContentPartPr>
            <p14:xfrm>
              <a:off x="3472422" y="1118091"/>
              <a:ext cx="360" cy="360"/>
            </p14:xfrm>
          </p:contentPart>
        </mc:Choice>
        <mc:Fallback xmlns="">
          <p:pic>
            <p:nvPicPr>
              <p:cNvPr id="5" name="筆跡 4">
                <a:extLst>
                  <a:ext uri="{FF2B5EF4-FFF2-40B4-BE49-F238E27FC236}">
                    <a16:creationId xmlns:a16="http://schemas.microsoft.com/office/drawing/2014/main" id="{C8E5AC34-8FA9-45DC-9373-E0A8367CF79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463782" y="1109451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6360139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2645</TotalTime>
  <Words>398</Words>
  <Application>Microsoft Office PowerPoint</Application>
  <PresentationFormat>如螢幕大小 (4:3)</PresentationFormat>
  <Paragraphs>22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標楷體</vt:lpstr>
      <vt:lpstr>Tahoma</vt:lpstr>
      <vt:lpstr>Times New Roman</vt:lpstr>
      <vt:lpstr>Wingdings</vt:lpstr>
      <vt:lpstr>Blends</vt:lpstr>
      <vt:lpstr>11084: Anagram Division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B093040043</cp:lastModifiedBy>
  <cp:revision>113</cp:revision>
  <dcterms:created xsi:type="dcterms:W3CDTF">1601-01-01T00:00:00Z</dcterms:created>
  <dcterms:modified xsi:type="dcterms:W3CDTF">2022-03-28T12:02:04Z</dcterms:modified>
</cp:coreProperties>
</file>