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10" r:id="rId3"/>
    <p:sldId id="311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2022/3/19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13194:</a:t>
            </a:r>
            <a:r>
              <a:rPr lang="zh-TW" altLang="en-US" b="1" dirty="0">
                <a:latin typeface="Times New Roman" panose="02020603050405020304" pitchFamily="18" charset="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</a:rPr>
              <a:t>DPA Numbers II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13194: DPA Numbers II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程琪薰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給定一個正整數 </a:t>
            </a:r>
            <a:r>
              <a:rPr lang="en-US" altLang="zh-TW" sz="2400" dirty="0">
                <a:latin typeface="Times New Roman" panose="02020603050405020304" pitchFamily="18" charset="0"/>
              </a:rPr>
              <a:t>n (n&gt;1)</a:t>
            </a:r>
            <a:r>
              <a:rPr lang="zh-TW" altLang="en-US" sz="2400" dirty="0">
                <a:latin typeface="Times New Roman" panose="02020603050405020304" pitchFamily="18" charset="0"/>
              </a:rPr>
              <a:t>，將除了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本身以外的所有因數加總後，若此總和</a:t>
            </a:r>
            <a:r>
              <a:rPr lang="en-US" altLang="zh-TW" sz="2400" dirty="0">
                <a:latin typeface="Times New Roman" panose="02020603050405020304" pitchFamily="18" charset="0"/>
              </a:rPr>
              <a:t>&lt;n</a:t>
            </a:r>
            <a:r>
              <a:rPr lang="zh-TW" altLang="en-US" sz="2400" dirty="0">
                <a:latin typeface="Times New Roman" panose="02020603050405020304" pitchFamily="18" charset="0"/>
              </a:rPr>
              <a:t>，稱此數為</a:t>
            </a:r>
            <a:r>
              <a:rPr lang="en-US" altLang="zh-TW" sz="2400" dirty="0">
                <a:latin typeface="Times New Roman" panose="02020603050405020304" pitchFamily="18" charset="0"/>
              </a:rPr>
              <a:t>deficient number</a:t>
            </a:r>
            <a:r>
              <a:rPr lang="zh-TW" altLang="en-US" sz="2400" dirty="0">
                <a:latin typeface="Times New Roman" panose="02020603050405020304" pitchFamily="18" charset="0"/>
              </a:rPr>
              <a:t>，輸出</a:t>
            </a:r>
            <a:r>
              <a:rPr lang="en-US" altLang="zh-TW" sz="2400" dirty="0">
                <a:latin typeface="Times New Roman" panose="02020603050405020304" pitchFamily="18" charset="0"/>
              </a:rPr>
              <a:t>deficient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；若</a:t>
            </a:r>
            <a:r>
              <a:rPr lang="zh-TW" altLang="en-US" sz="2400" dirty="0">
                <a:latin typeface="Times New Roman" panose="02020603050405020304" pitchFamily="18" charset="0"/>
              </a:rPr>
              <a:t>總和</a:t>
            </a:r>
            <a:r>
              <a:rPr lang="en-US" altLang="zh-TW" sz="2400" dirty="0">
                <a:latin typeface="Times New Roman" panose="02020603050405020304" pitchFamily="18" charset="0"/>
              </a:rPr>
              <a:t>=n</a:t>
            </a:r>
            <a:r>
              <a:rPr lang="zh-TW" altLang="en-US" sz="2400" dirty="0">
                <a:latin typeface="Times New Roman" panose="02020603050405020304" pitchFamily="18" charset="0"/>
              </a:rPr>
              <a:t>，稱此數為</a:t>
            </a:r>
            <a:r>
              <a:rPr lang="en-US" altLang="zh-TW" sz="2400" dirty="0">
                <a:latin typeface="Times New Roman" panose="02020603050405020304" pitchFamily="18" charset="0"/>
              </a:rPr>
              <a:t>perfect number</a:t>
            </a:r>
            <a:r>
              <a:rPr lang="zh-TW" altLang="en-US" sz="2400" dirty="0">
                <a:latin typeface="Times New Roman" panose="02020603050405020304" pitchFamily="18" charset="0"/>
              </a:rPr>
              <a:t>，輸出</a:t>
            </a:r>
            <a:r>
              <a:rPr lang="en-US" altLang="zh-TW" sz="2400" dirty="0">
                <a:latin typeface="Times New Roman" panose="02020603050405020304" pitchFamily="18" charset="0"/>
              </a:rPr>
              <a:t>perfect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；</a:t>
            </a:r>
            <a:r>
              <a:rPr lang="zh-TW" altLang="en-US" sz="2400" dirty="0">
                <a:latin typeface="Times New Roman" panose="02020603050405020304" pitchFamily="18" charset="0"/>
              </a:rPr>
              <a:t>總和</a:t>
            </a:r>
            <a:r>
              <a:rPr lang="en-US" altLang="zh-TW" sz="2400" dirty="0">
                <a:latin typeface="Times New Roman" panose="02020603050405020304" pitchFamily="18" charset="0"/>
              </a:rPr>
              <a:t>&lt;n</a:t>
            </a:r>
            <a:r>
              <a:rPr lang="zh-TW" altLang="en-US" sz="2400" dirty="0">
                <a:latin typeface="Times New Roman" panose="02020603050405020304" pitchFamily="18" charset="0"/>
              </a:rPr>
              <a:t>，稱此數為</a:t>
            </a:r>
            <a:r>
              <a:rPr lang="en-US" altLang="zh-TW" sz="2400" dirty="0">
                <a:latin typeface="Times New Roman" panose="02020603050405020304" pitchFamily="18" charset="0"/>
              </a:rPr>
              <a:t>abundant number</a:t>
            </a:r>
            <a:r>
              <a:rPr lang="zh-TW" altLang="en-US" sz="2400" dirty="0">
                <a:latin typeface="Times New Roman" panose="02020603050405020304" pitchFamily="18" charset="0"/>
              </a:rPr>
              <a:t>，輸出</a:t>
            </a:r>
            <a:r>
              <a:rPr lang="en-US" altLang="zh-TW" sz="2400" dirty="0">
                <a:latin typeface="Times New Roman" panose="02020603050405020304" pitchFamily="18" charset="0"/>
              </a:rPr>
              <a:t>abundant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98356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&lt;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deficient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1+2+3) = 6 </a:t>
            </a:r>
            <a:r>
              <a:rPr lang="en-US" altLang="zh-TW" sz="2400" dirty="0">
                <a:latin typeface="Times New Roman" panose="02020603050405020304" pitchFamily="18" charset="0"/>
              </a:rPr>
              <a:t>perfect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(1+2+4+8) &lt; 16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deficient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(1+2+3+6+9) &gt; 18 abundant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1.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令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sum =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，使用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for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迴圈從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開始檢查，若可以整除則該數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(n/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皆為因數，將兩數字加到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中，最後檢查到√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即可停止，最後再將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做大小比較，依照規則輸出。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2.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先用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sieve algorithm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產生質數表，再對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做質因數分解，最後將質因數排列組合加總結果和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num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做比較。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sieve algorithm: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2 3 4 5 6 7 8 9 10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15…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2 3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5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7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8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9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15 …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2 3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5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7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8 </a:t>
            </a:r>
            <a:r>
              <a:rPr lang="en-US" altLang="zh-TW" sz="24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EB826B2-EBDF-4493-9B11-9667684DE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4648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</a:rPr>
              <a:t> 以</a:t>
            </a:r>
            <a:r>
              <a:rPr lang="en-US" altLang="zh-TW" sz="2400" dirty="0">
                <a:latin typeface="Times New Roman" panose="02020603050405020304" pitchFamily="18" charset="0"/>
              </a:rPr>
              <a:t>360</a:t>
            </a:r>
            <a:r>
              <a:rPr lang="zh-TW" altLang="en-US" sz="2400" dirty="0">
                <a:latin typeface="Times New Roman" panose="02020603050405020304" pitchFamily="18" charset="0"/>
              </a:rPr>
              <a:t>為例，質因數分解後可得到</a:t>
            </a:r>
            <a:r>
              <a:rPr lang="en-US" altLang="zh-TW" sz="2400" dirty="0">
                <a:latin typeface="Times New Roman" panose="02020603050405020304" pitchFamily="18" charset="0"/>
              </a:rPr>
              <a:t>2^3</a:t>
            </a:r>
            <a:r>
              <a:rPr lang="zh-TW" altLang="en-US" sz="2400" dirty="0">
                <a:latin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</a:rPr>
              <a:t>3^2</a:t>
            </a:r>
            <a:r>
              <a:rPr lang="zh-TW" altLang="en-US" sz="2400" dirty="0">
                <a:latin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，總和則為</a:t>
            </a:r>
            <a:r>
              <a:rPr lang="en-US" altLang="zh-TW" sz="2400" dirty="0">
                <a:latin typeface="Times New Roman" panose="02020603050405020304" pitchFamily="18" charset="0"/>
              </a:rPr>
              <a:t>(1+2+4+8)*(1+3+9)*(1+5)-360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975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&gt;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360</a:t>
            </a:r>
            <a:r>
              <a:rPr lang="zh-TW" altLang="en-US" sz="2400" dirty="0">
                <a:latin typeface="Times New Roman" panose="02020603050405020304" pitchFamily="18" charset="0"/>
              </a:rPr>
              <a:t>，最後輸出</a:t>
            </a:r>
            <a:r>
              <a:rPr lang="en-US" altLang="zh-TW" sz="2400" dirty="0">
                <a:latin typeface="Times New Roman" panose="02020603050405020304" pitchFamily="18" charset="0"/>
              </a:rPr>
              <a:t>abundant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起初由於想說只需算到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即可，一開始選擇直接從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檢查到√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n 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的因數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相加，後來由於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TLE(2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秒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所以改用第二種方法。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9628299-1BB1-4905-9971-13A2AF747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138356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3208</TotalTime>
  <Words>389</Words>
  <Application>Microsoft Office PowerPoint</Application>
  <PresentationFormat>如螢幕大小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13194: DPA Numbers II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Jack Cheng</cp:lastModifiedBy>
  <cp:revision>112</cp:revision>
  <dcterms:created xsi:type="dcterms:W3CDTF">1601-01-01T00:00:00Z</dcterms:created>
  <dcterms:modified xsi:type="dcterms:W3CDTF">2022-03-18T17:07:51Z</dcterms:modified>
</cp:coreProperties>
</file>