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judge.org/external/4/495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952E695-8FAA-469F-9DBA-5EAB8B997855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zh-TW" sz="4400" b="1" dirty="0" smtClean="0">
                <a:latin typeface="Times New Roman" panose="02020603050405020304" pitchFamily="18" charset="0"/>
                <a:ea typeface="+mj-ea"/>
                <a:cs typeface="+mj-cs"/>
              </a:rPr>
              <a:t>10074: </a:t>
            </a:r>
            <a:r>
              <a:rPr lang="zh-TW" altLang="zh-TW" sz="4400" b="1" dirty="0" smtClean="0"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en-US" altLang="zh-TW" sz="4400" b="1" dirty="0" smtClean="0">
                <a:latin typeface="Times New Roman" panose="02020603050405020304" pitchFamily="18" charset="0"/>
                <a:ea typeface="+mj-ea"/>
                <a:cs typeface="+mj-cs"/>
              </a:rPr>
              <a:t>Take the Land</a:t>
            </a:r>
            <a:r>
              <a:rPr lang="en-US" altLang="zh-TW" sz="4400" b="1" dirty="0" smtClean="0">
                <a:latin typeface="Times New Roman" panose="02020603050405020304" pitchFamily="18" charset="0"/>
                <a:ea typeface="+mj-ea"/>
                <a:cs typeface="+mj-cs"/>
                <a:hlinkClick r:id="rId2"/>
              </a:rPr>
              <a:t> </a:t>
            </a:r>
            <a:endParaRPr lang="en-US" altLang="zh-TW" sz="4400" b="1" dirty="0" smtClean="0"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A7AE805D-078A-44B1-9791-EFD2EC57A9D6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447800"/>
            <a:ext cx="8077200" cy="47894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spcBef>
                <a:spcPct val="20000"/>
              </a:spcBef>
              <a:buSzPct val="50000"/>
              <a:buFont typeface="Wingdings" pitchFamily="2" charset="2"/>
              <a:buChar char="n"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★★★☆☆</a:t>
            </a:r>
            <a:endParaRPr kumimoji="0" lang="zh-TW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buFont typeface="Wingdings" pitchFamily="2" charset="2"/>
              <a:buChar char="n"/>
              <a:tabLst/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題組：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Problem Set Archive with Online Judg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buFont typeface="Wingdings" pitchFamily="2" charset="2"/>
              <a:buChar char="n"/>
              <a:tabLst/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題</a:t>
            </a: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號：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10074: Take the Land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 解題者：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謝承翰</a:t>
            </a:r>
            <a:endParaRPr kumimoji="0" lang="zh-TW" alt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 解題日期：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20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22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3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noProof="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20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日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 題意：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給定一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M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*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N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的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0/1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陣列，求其中不包含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之最大矩形面積。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1&lt;=M,N&lt;=100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buFont typeface="Wingdings" pitchFamily="2" charset="2"/>
              <a:buChar char="n"/>
              <a:tabLst/>
              <a:defRPr/>
            </a:pPr>
            <a:r>
              <a:rPr lang="zh-TW" altLang="en-US" sz="2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 </a:t>
            </a:r>
            <a:r>
              <a:rPr lang="zh-TW" altLang="en-US" sz="24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題意範例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：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anose="05000000000000000000" pitchFamily="2" charset="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tabLst/>
              <a:defRPr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  <a:sym typeface="Wingdings" panose="05000000000000000000" pitchFamily="2" charset="2"/>
              </a:rPr>
              <a:t>4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tabLst/>
              <a:defRPr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  <a:sym typeface="Wingdings" panose="05000000000000000000" pitchFamily="2" charset="2"/>
              </a:rPr>
              <a:t>1001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tabLst/>
              <a:defRPr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ea typeface="Adobe 楷体 Std R" pitchFamily="18" charset="-128"/>
                <a:cs typeface="Times New Roman" pitchFamily="18" charset="0"/>
                <a:sym typeface="Wingdings" panose="05000000000000000000" pitchFamily="2" charset="2"/>
              </a:rPr>
              <a:t>0000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tabLst/>
              <a:defRPr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ea typeface="Adobe 楷体 Std R" pitchFamily="18" charset="-128"/>
                <a:cs typeface="Times New Roman" pitchFamily="18" charset="0"/>
                <a:sym typeface="Wingdings" panose="05000000000000000000" pitchFamily="2" charset="2"/>
              </a:rPr>
              <a:t>0000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0000"/>
              <a:tabLst/>
              <a:defRPr/>
            </a:pP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Autofit/>
          </a:bodyPr>
          <a:lstStyle/>
          <a:p>
            <a:pPr>
              <a:buSzPct val="50000"/>
              <a:buFont typeface="Wingdings" pitchFamily="2" charset="2"/>
              <a:buChar char="n"/>
            </a:pPr>
            <a:r>
              <a:rPr lang="zh-TW" altLang="en-US" sz="24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解法：</a:t>
            </a:r>
            <a:endParaRPr lang="en-US" altLang="zh-TW" sz="2400" b="1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SzPct val="50000"/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Naïve sol. :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宣告一陣列</a:t>
            </a:r>
            <a:r>
              <a:rPr lang="en-US" altLang="zh-TW" sz="2400" dirty="0" err="1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dp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[</a:t>
            </a:r>
            <a:r>
              <a:rPr lang="en-US" altLang="zh-TW" sz="2400" dirty="0" err="1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i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][j]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代表從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(0,0)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到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(</a:t>
            </a:r>
            <a:r>
              <a:rPr lang="en-US" altLang="zh-TW" sz="2400" dirty="0" err="1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i,j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有幾個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。枚舉兩個點代表矩形的左上角與右下角，利用</a:t>
            </a:r>
            <a:r>
              <a:rPr lang="en-US" altLang="zh-TW" sz="2400" dirty="0" err="1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dp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求出是否這個區域是否包含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，若是，跳過；若否，紀錄最大值。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Time complexity: O(qN^4)</a:t>
            </a:r>
          </a:p>
          <a:p>
            <a:pPr>
              <a:buSzPct val="50000"/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O(qN^3) sol. :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首先思考較簡單的問題，若題目變為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給定一群高度不等、寬度為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的矩形，在不改變給定矩形的順序下，如何在其中找出最大的矩形面積。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endParaRPr lang="en-US" altLang="zh-TW" sz="2400" dirty="0" smtClean="0">
              <a:latin typeface="Times New Roman" pitchFamily="18" charset="0"/>
              <a:ea typeface="Adobe 楷体 Std R" pitchFamily="18" charset="-128"/>
              <a:cs typeface="Times New Roman" pitchFamily="18" charset="0"/>
            </a:endParaRPr>
          </a:p>
          <a:p>
            <a:pPr lvl="1"/>
            <a:endParaRPr lang="zh-TW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Font typeface="Wingdings" pitchFamily="2" charset="2"/>
              <a:buChar char="n"/>
            </a:pPr>
            <a:endParaRPr lang="zh-TW" altLang="en-US" sz="2400" dirty="0" smtClean="0">
              <a:latin typeface="Adobe 楷体 Std R" pitchFamily="18" charset="-128"/>
              <a:ea typeface="Adobe 楷体 Std R" pitchFamily="18" charset="-128"/>
            </a:endParaRPr>
          </a:p>
        </p:txBody>
      </p:sp>
      <p:pic>
        <p:nvPicPr>
          <p:cNvPr id="4" name="圖片 3" descr="zIvgOn1L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3573016"/>
            <a:ext cx="5040560" cy="31392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O(qN^3) sol. :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枚舉每個矩形，以此當起點，向左走到第一個比它矮的即為左界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(a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+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，右界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(b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-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同理。則以此為中心的矩形最大面積即為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(b - a - 1)*h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	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其時間複雜度為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O(N^2)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	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回到原題，顯然可以將每一層都轉化為剛剛的題目，例如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	0001       1110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	1010 =&gt;  0201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	0001       1310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	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我們只需要走訪每一層，再利用剛剛的技巧即可知道最大面積。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Time complexity: O(qN^3)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408712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補充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單調隊列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sol. :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重新審視尋找左右界的過程，我們是從左到右枚舉，但是左界早已走過了，有沒有什麼方法可以快速得到左界呢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?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考慮一種情況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矩形的高度為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2348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，顯然左界都是自己，而右界都是最尾端，這是因為這個高度是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單調上升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的。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現在目標變成了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利用一資料結構維護左界，使其單調上升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。但要怎麼維護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?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觀察一下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234852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這組測資，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2348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都是好的，而當遇到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5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時，第四塊矩形的右界就被確定了，故我們可以捨棄它，同時計算它的面積。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現在剩下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2345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，遇到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時，第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5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3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塊的右界都被確定了，而因為我們有維護好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單調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的特性，左界也是確定的，再將它們捨去的過程，面積也可以計算好。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最終可以在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O(N)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的時間複雜度下得到答案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真正的實作細節偏複雜，但是想法很簡單也很有用，故在此補充。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Time complexity: O(qN^2)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6120680"/>
          </a:xfrm>
        </p:spPr>
        <p:txBody>
          <a:bodyPr>
            <a:normAutofit fontScale="92500" lnSpcReduction="20000"/>
          </a:bodyPr>
          <a:lstStyle/>
          <a:p>
            <a:pPr>
              <a:buSzPct val="50000"/>
              <a:buFont typeface="Wingdings" pitchFamily="2" charset="2"/>
              <a:buChar char="n"/>
            </a:pPr>
            <a:r>
              <a:rPr lang="zh-TW" altLang="en-US" sz="24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解法範例：</a:t>
            </a:r>
            <a:endParaRPr lang="en-US" altLang="zh-TW" sz="2400" b="1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SzPct val="50000"/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001100        110011</a:t>
            </a:r>
          </a:p>
          <a:p>
            <a:pPr>
              <a:buSzPct val="50000"/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110011</a:t>
            </a: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=&gt;  001100</a:t>
            </a:r>
          </a:p>
          <a:p>
            <a:pPr>
              <a:buSzPct val="50000"/>
              <a:buNone/>
            </a:pP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000000        112211</a:t>
            </a:r>
          </a:p>
          <a:p>
            <a:pPr>
              <a:buSzPct val="5000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枚舉第一層，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”110011”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，左界分別為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”11XX55”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，右界分別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”22XX66”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。得最大的面積為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endParaRPr lang="en-US" altLang="zh-TW" sz="2400" dirty="0" smtClean="0">
              <a:latin typeface="Times New Roman" pitchFamily="18" charset="0"/>
              <a:ea typeface="Adobe 楷体 Std R" pitchFamily="18" charset="-128"/>
              <a:cs typeface="Times New Roman" pitchFamily="18" charset="0"/>
            </a:endParaRPr>
          </a:p>
          <a:p>
            <a:pPr>
              <a:buSzPct val="5000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枚舉第二層，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”001100”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，左界分別為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 XX33XX”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，右界分別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”XX44XX”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。得最大的面積為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endParaRPr lang="en-US" altLang="zh-TW" sz="2400" dirty="0" smtClean="0">
              <a:latin typeface="Times New Roman" pitchFamily="18" charset="0"/>
              <a:ea typeface="Adobe 楷体 Std R" pitchFamily="18" charset="-128"/>
              <a:cs typeface="Times New Roman" pitchFamily="18" charset="0"/>
            </a:endParaRPr>
          </a:p>
          <a:p>
            <a:pPr>
              <a:buSzPct val="5000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枚舉第二層，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”112211”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，左界分別為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”113311”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，右界分別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”664466”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。得最大的面積為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6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endParaRPr lang="en-US" altLang="zh-TW" sz="2400" dirty="0" smtClean="0">
              <a:latin typeface="Times New Roman" pitchFamily="18" charset="0"/>
              <a:ea typeface="Adobe 楷体 Std R" pitchFamily="18" charset="-128"/>
              <a:cs typeface="Times New Roman" pitchFamily="18" charset="0"/>
            </a:endParaRPr>
          </a:p>
          <a:p>
            <a:pPr>
              <a:buSzPct val="50000"/>
              <a:buNone/>
            </a:pPr>
            <a:r>
              <a:rPr lang="zh-TW" altLang="en-US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故答案為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6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SzPct val="50000"/>
              <a:buNone/>
            </a:pPr>
            <a:endParaRPr lang="en-US" altLang="zh-TW" sz="2400" dirty="0" smtClean="0">
              <a:latin typeface="Times New Roman" pitchFamily="18" charset="0"/>
              <a:ea typeface="Adobe 楷体 Std R" pitchFamily="18" charset="-128"/>
              <a:cs typeface="Times New Roman" pitchFamily="18" charset="0"/>
            </a:endParaRPr>
          </a:p>
          <a:p>
            <a:pPr>
              <a:buSzPct val="50000"/>
              <a:buFont typeface="Wingdings" pitchFamily="2" charset="2"/>
              <a:buChar char="n"/>
            </a:pPr>
            <a:r>
              <a:rPr lang="zh-TW" altLang="en-US" sz="24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討論：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如果這是競賽題目，應該根據測資範圍選擇合適的算法。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10^8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經驗法則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電腦執行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10^8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次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for-loop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相當於</a:t>
            </a:r>
            <a:r>
              <a:rPr lang="en-US" altLang="zh-TW" sz="2400" dirty="0" smtClean="0">
                <a:latin typeface="Times New Roman" pitchFamily="18" charset="0"/>
                <a:ea typeface="Adobe 楷体 Std R" pitchFamily="18" charset="-128"/>
                <a:cs typeface="Times New Roman" pitchFamily="18" charset="0"/>
              </a:rPr>
              <a:t>1s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b="1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11736</TotalTime>
  <Words>620</Words>
  <Application>Microsoft Office PowerPoint</Application>
  <PresentationFormat>如螢幕大小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Rainbow</dc:creator>
  <cp:lastModifiedBy>TTC</cp:lastModifiedBy>
  <cp:revision>241</cp:revision>
  <dcterms:created xsi:type="dcterms:W3CDTF">2022-03-04T09:48:39Z</dcterms:created>
  <dcterms:modified xsi:type="dcterms:W3CDTF">2022-03-31T09:30:23Z</dcterms:modified>
</cp:coreProperties>
</file>