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1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61" d="100"/>
          <a:sy n="61" d="100"/>
        </p:scale>
        <p:origin x="114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992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2022/4/6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2022/4/6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2022/4/6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2022/4/6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2022/4/6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2022/4/6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2022/4/6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2022/4/6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10125: </a:t>
            </a:r>
            <a:r>
              <a:rPr lang="en-US" altLang="zh-TW" b="1" dirty="0" err="1">
                <a:latin typeface="Times New Roman" panose="02020603050405020304" pitchFamily="18" charset="0"/>
              </a:rPr>
              <a:t>Sumsets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  <a:noFill/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125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 err="1">
                <a:latin typeface="Times New Roman" panose="02020603050405020304" pitchFamily="18" charset="0"/>
              </a:rPr>
              <a:t>Sumsets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張宥君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給無數個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，每個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S(a set of integers)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給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n=number of integers(1 ≤ n ≤ 1000)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及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distinct integers between -536870912 and +536870911 inclusive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表結束。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Find the largest d such that a + b + c = d where a, b, c, and d are distinct elements of S, or “no solution”.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input:</a:t>
            </a:r>
            <a:endParaRPr lang="en-US" sz="1400" dirty="0"/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12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16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64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256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1024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0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output: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12</a:t>
            </a:r>
            <a:endParaRPr lang="en-US" sz="1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 solution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解法：</a:t>
            </a: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暴力法</a:t>
            </a: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(</a:t>
            </a:r>
            <a:r>
              <a:rPr kumimoji="1" lang="en-US" altLang="zh-TW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a+b</a:t>
            </a: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=d-c)</a:t>
            </a:r>
          </a:p>
          <a:p>
            <a:pPr eaLnBrk="1" hangingPunct="1">
              <a:lnSpc>
                <a:spcPct val="90000"/>
              </a:lnSpc>
              <a:buClr>
                <a:srgbClr val="3333CC"/>
              </a:buClr>
              <a:defRPr/>
            </a:pP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//</a:t>
            </a:r>
            <a:r>
              <a:rPr kumimoji="1" lang="en-US" altLang="zh-TW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a+b</a:t>
            </a:r>
            <a:endParaRPr kumimoji="1" lang="en-US" altLang="zh-TW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Clr>
                <a:srgbClr val="3333CC"/>
              </a:buClr>
              <a:defRPr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讀取輸入值進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arr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並建表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(map[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a+b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]=pair{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a,b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})</a:t>
            </a:r>
          </a:p>
          <a:p>
            <a:pPr eaLnBrk="1" hangingPunct="1">
              <a:lnSpc>
                <a:spcPct val="90000"/>
              </a:lnSpc>
              <a:buClr>
                <a:srgbClr val="3333CC"/>
              </a:buClr>
              <a:defRPr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ea typeface="標楷體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Clr>
                <a:srgbClr val="3333CC"/>
              </a:buClr>
              <a:defRPr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//d-c</a:t>
            </a:r>
          </a:p>
          <a:p>
            <a:pPr eaLnBrk="1" hangingPunct="1">
              <a:lnSpc>
                <a:spcPct val="90000"/>
              </a:lnSpc>
              <a:buClr>
                <a:srgbClr val="3333CC"/>
              </a:buClr>
              <a:defRPr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利用兩層迴圈找到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d-c=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a+b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的組合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(can use </a:t>
            </a:r>
            <a:r>
              <a:rPr lang="sv-SE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mp.count(d-c))</a:t>
            </a:r>
          </a:p>
          <a:p>
            <a:pPr eaLnBrk="1" hangingPunct="1">
              <a:lnSpc>
                <a:spcPct val="90000"/>
              </a:lnSpc>
              <a:buClr>
                <a:srgbClr val="3333CC"/>
              </a:buClr>
              <a:defRPr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並確認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a!=b!=c!=d, largest d)</a:t>
            </a:r>
            <a:endParaRPr kumimoji="1" lang="en-US" altLang="zh-TW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解法範例：</a:t>
            </a: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無</a:t>
            </a: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討論：</a:t>
            </a: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無</a:t>
            </a: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05917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2574</TotalTime>
  <Words>224</Words>
  <Application>Microsoft Office PowerPoint</Application>
  <PresentationFormat>如螢幕大小 (4:3)</PresentationFormat>
  <Paragraphs>44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10125: Sumsets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B093040012</cp:lastModifiedBy>
  <cp:revision>113</cp:revision>
  <dcterms:created xsi:type="dcterms:W3CDTF">1601-01-01T00:00:00Z</dcterms:created>
  <dcterms:modified xsi:type="dcterms:W3CDTF">2022-04-06T02:35:48Z</dcterms:modified>
</cp:coreProperties>
</file>