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10" r:id="rId2"/>
    <p:sldId id="311" r:id="rId3"/>
    <p:sldId id="313" r:id="rId4"/>
    <p:sldId id="312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79" d="100"/>
          <a:sy n="79" d="100"/>
        </p:scale>
        <p:origin x="121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830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2022/4/7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2022/4/7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2022/4/7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2022/4/7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2022/4/7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2022/4/7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2022/4/7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2022/4/7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2022/4/7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2022/4/7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2022/4/7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2022/4/7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11151: Longest Palindrome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1151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Longest Palindrome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洪偉盛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給定一個字串，判斷字串中最長的回文字串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ADAM</a:t>
            </a:r>
            <a:r>
              <a:rPr lang="zh-TW" altLang="zh-TW" sz="2400" dirty="0">
                <a:latin typeface="Times New Roman" panose="02020603050405020304" pitchFamily="18" charset="0"/>
              </a:rPr>
              <a:t>      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ADA</a:t>
            </a:r>
            <a:r>
              <a:rPr lang="en-US" altLang="zh-TW" sz="2400" dirty="0">
                <a:latin typeface="Times New Roman" panose="02020603050405020304" pitchFamily="18" charset="0"/>
              </a:rPr>
              <a:t>M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 		  ABDAM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DA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	 3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MADAM</a:t>
            </a:r>
            <a:r>
              <a:rPr lang="zh-TW" altLang="zh-TW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MADAM</a:t>
            </a:r>
            <a:r>
              <a:rPr lang="en-US" altLang="zh-TW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5</a:t>
            </a:r>
            <a:endParaRPr lang="zh-TW" altLang="en-US" sz="12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首先，把字串反轉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reverse(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因為題目要求的是回文字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串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然後再找出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”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輸入字串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”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跟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”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其反轉字串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”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兩字串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的最長共同子字串就是答案了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以下是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LCS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公式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宣告一個二維陣列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DP[][]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來記錄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DP[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][j] = DP[i-1][j-1]+1		(X[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]==Y[j])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DP[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][j] = max(DP[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][j-1],DP[i-1][j]	(X[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]=Y[j])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3FA3E4B-324A-42FC-9947-8E8E233D2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C8C077D-99DC-4BEE-99BF-4C540F1146DB}"/>
              </a:ext>
            </a:extLst>
          </p:cNvPr>
          <p:cNvSpPr txBox="1"/>
          <p:nvPr/>
        </p:nvSpPr>
        <p:spPr>
          <a:xfrm>
            <a:off x="539552" y="404664"/>
            <a:ext cx="8352928" cy="651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EX: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輸入字串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:ABDAM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反轉字串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:MADBA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:ABDA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M</a:t>
            </a:r>
          </a:p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Y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:MADB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</a:p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M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!=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那麼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Y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的最長共同子字串就會是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ABDAM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、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MADB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LCS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跟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ABDA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MADBA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LCS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兩組中取大的。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EX: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輸入字串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:ABDA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反轉字串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:ADBA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:ABD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</a:p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Y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:ADB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</a:p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A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那麼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Y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的最長共同子字串就會是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(ABD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、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ADB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LCS)+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(AB)+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 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=&gt; ABA</a:t>
            </a:r>
          </a:p>
        </p:txBody>
      </p:sp>
    </p:spTree>
    <p:extLst>
      <p:ext uri="{BB962C8B-B14F-4D97-AF65-F5344CB8AC3E}">
        <p14:creationId xmlns:p14="http://schemas.microsoft.com/office/powerpoint/2010/main" val="2025437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反轉字串</a:t>
            </a:r>
            <a:r>
              <a:rPr lang="en-US" altLang="zh-TW" sz="2400" dirty="0">
                <a:latin typeface="Times New Roman" panose="02020603050405020304" pitchFamily="18" charset="0"/>
              </a:rPr>
              <a:t>=&gt;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#include &lt;algorithm&gt; </a:t>
            </a:r>
            <a:r>
              <a:rPr lang="zh-TW" altLang="en-US" sz="2400" dirty="0">
                <a:latin typeface="Times New Roman" panose="02020603050405020304" pitchFamily="18" charset="0"/>
              </a:rPr>
              <a:t>中的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reverse(</a:t>
            </a:r>
            <a:r>
              <a:rPr lang="en-US" altLang="zh-TW" sz="2400" dirty="0" err="1">
                <a:latin typeface="Times New Roman" panose="02020603050405020304" pitchFamily="18" charset="0"/>
              </a:rPr>
              <a:t>string.begin</a:t>
            </a:r>
            <a:r>
              <a:rPr lang="en-US" altLang="zh-TW" sz="2400" dirty="0">
                <a:latin typeface="Times New Roman" panose="02020603050405020304" pitchFamily="18" charset="0"/>
              </a:rPr>
              <a:t>(),</a:t>
            </a:r>
            <a:r>
              <a:rPr lang="en-US" altLang="zh-TW" sz="2400" dirty="0" err="1">
                <a:latin typeface="Times New Roman" panose="02020603050405020304" pitchFamily="18" charset="0"/>
              </a:rPr>
              <a:t>string.end</a:t>
            </a:r>
            <a:r>
              <a:rPr lang="en-US" altLang="zh-TW" sz="2400" dirty="0">
                <a:latin typeface="Times New Roman" panose="02020603050405020304" pitchFamily="18" charset="0"/>
              </a:rPr>
              <a:t>())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D5BB39A7-69AF-4098-8149-BC1FB0FD8D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39672"/>
              </p:ext>
            </p:extLst>
          </p:nvPr>
        </p:nvGraphicFramePr>
        <p:xfrm>
          <a:off x="2255502" y="1844824"/>
          <a:ext cx="3408040" cy="20320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81608">
                  <a:extLst>
                    <a:ext uri="{9D8B030D-6E8A-4147-A177-3AD203B41FA5}">
                      <a16:colId xmlns:a16="http://schemas.microsoft.com/office/drawing/2014/main" val="3174781377"/>
                    </a:ext>
                  </a:extLst>
                </a:gridCol>
                <a:gridCol w="681608">
                  <a:extLst>
                    <a:ext uri="{9D8B030D-6E8A-4147-A177-3AD203B41FA5}">
                      <a16:colId xmlns:a16="http://schemas.microsoft.com/office/drawing/2014/main" val="3150148430"/>
                    </a:ext>
                  </a:extLst>
                </a:gridCol>
                <a:gridCol w="681608">
                  <a:extLst>
                    <a:ext uri="{9D8B030D-6E8A-4147-A177-3AD203B41FA5}">
                      <a16:colId xmlns:a16="http://schemas.microsoft.com/office/drawing/2014/main" val="727680065"/>
                    </a:ext>
                  </a:extLst>
                </a:gridCol>
                <a:gridCol w="681608">
                  <a:extLst>
                    <a:ext uri="{9D8B030D-6E8A-4147-A177-3AD203B41FA5}">
                      <a16:colId xmlns:a16="http://schemas.microsoft.com/office/drawing/2014/main" val="3887625090"/>
                    </a:ext>
                  </a:extLst>
                </a:gridCol>
                <a:gridCol w="681608">
                  <a:extLst>
                    <a:ext uri="{9D8B030D-6E8A-4147-A177-3AD203B41FA5}">
                      <a16:colId xmlns:a16="http://schemas.microsoft.com/office/drawing/2014/main" val="380822536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02882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11509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4856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5457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414628"/>
                  </a:ext>
                </a:extLst>
              </a:tr>
            </a:tbl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0043FA75-7A0A-4E49-AE35-84206F27061D}"/>
              </a:ext>
            </a:extLst>
          </p:cNvPr>
          <p:cNvSpPr txBox="1"/>
          <p:nvPr/>
        </p:nvSpPr>
        <p:spPr>
          <a:xfrm>
            <a:off x="2915816" y="138565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      D     A     M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769998B9-4B5E-46DD-9F3E-CA3ABE74C35F}"/>
              </a:ext>
            </a:extLst>
          </p:cNvPr>
          <p:cNvSpPr txBox="1"/>
          <p:nvPr/>
        </p:nvSpPr>
        <p:spPr>
          <a:xfrm rot="16200000">
            <a:off x="280120" y="1917799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  D  A  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4082973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4549</TotalTime>
  <Words>364</Words>
  <Application>Microsoft Office PowerPoint</Application>
  <PresentationFormat>如螢幕大小 (4:3)</PresentationFormat>
  <Paragraphs>80</Paragraphs>
  <Slides>4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標楷體</vt:lpstr>
      <vt:lpstr>Tahoma</vt:lpstr>
      <vt:lpstr>Times New Roman</vt:lpstr>
      <vt:lpstr>Wingdings</vt:lpstr>
      <vt:lpstr>Blends</vt:lpstr>
      <vt:lpstr>11151: Longest Palindrome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偉盛 洪</cp:lastModifiedBy>
  <cp:revision>109</cp:revision>
  <dcterms:created xsi:type="dcterms:W3CDTF">1601-01-01T00:00:00Z</dcterms:created>
  <dcterms:modified xsi:type="dcterms:W3CDTF">2022-04-08T12:21:24Z</dcterms:modified>
</cp:coreProperties>
</file>