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45" autoAdjust="0"/>
    <p:restoredTop sz="92077" autoAdjust="0"/>
  </p:normalViewPr>
  <p:slideViewPr>
    <p:cSldViewPr>
      <p:cViewPr varScale="1">
        <p:scale>
          <a:sx n="103" d="100"/>
          <a:sy n="103" d="100"/>
        </p:scale>
        <p:origin x="14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149C6-61AE-46AB-BFD7-114B7B0084C2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057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11517: Exact Change 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 ★ ★ 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1517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Exact Change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楊家昇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給一個價格跟自訂數量、面額的硬幣，問最接近可支付的金額。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           1400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           3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           500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          1000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          2000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   Output: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          1500 2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存放每個數需要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的最少硬幣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，沒辦法就存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C8D0517-F361-B148-BF4B-CD4AAB9AC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54594"/>
              </p:ext>
            </p:extLst>
          </p:nvPr>
        </p:nvGraphicFramePr>
        <p:xfrm>
          <a:off x="599713" y="5592073"/>
          <a:ext cx="482453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34">
                  <a:extLst>
                    <a:ext uri="{9D8B030D-6E8A-4147-A177-3AD203B41FA5}">
                      <a16:colId xmlns:a16="http://schemas.microsoft.com/office/drawing/2014/main" val="1330557658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461183229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718974154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72945005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TW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W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W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W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688189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0F43615-7A47-964E-A119-B080607CC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84019"/>
              </p:ext>
            </p:extLst>
          </p:nvPr>
        </p:nvGraphicFramePr>
        <p:xfrm>
          <a:off x="6632264" y="5624911"/>
          <a:ext cx="15244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472">
                  <a:extLst>
                    <a:ext uri="{9D8B030D-6E8A-4147-A177-3AD203B41FA5}">
                      <a16:colId xmlns:a16="http://schemas.microsoft.com/office/drawing/2014/main" val="1486636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71010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AD58EB63-2946-6848-BD1E-1E78CC490431}"/>
              </a:ext>
            </a:extLst>
          </p:cNvPr>
          <p:cNvGrpSpPr/>
          <p:nvPr/>
        </p:nvGrpSpPr>
        <p:grpSpPr>
          <a:xfrm>
            <a:off x="788400" y="5114219"/>
            <a:ext cx="7285112" cy="913366"/>
            <a:chOff x="863588" y="4938994"/>
            <a:chExt cx="7285112" cy="91336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C5BB6C2-7B9C-D54C-BEFD-B09D6964761A}"/>
                </a:ext>
              </a:extLst>
            </p:cNvPr>
            <p:cNvSpPr txBox="1"/>
            <p:nvPr/>
          </p:nvSpPr>
          <p:spPr>
            <a:xfrm>
              <a:off x="863588" y="4938994"/>
              <a:ext cx="7285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0           1           2           3                      20001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BBCE5F7-677E-CE49-ACFB-3463318B2A65}"/>
                </a:ext>
              </a:extLst>
            </p:cNvPr>
            <p:cNvSpPr txBox="1"/>
            <p:nvPr/>
          </p:nvSpPr>
          <p:spPr>
            <a:xfrm>
              <a:off x="5771576" y="5390695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……</a:t>
              </a:r>
            </a:p>
          </p:txBody>
        </p:sp>
      </p:grp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55B094A-75FA-3546-9642-AC5FDAC87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75835"/>
              </p:ext>
            </p:extLst>
          </p:nvPr>
        </p:nvGraphicFramePr>
        <p:xfrm>
          <a:off x="587997" y="5637857"/>
          <a:ext cx="14394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401">
                  <a:extLst>
                    <a:ext uri="{9D8B030D-6E8A-4147-A177-3AD203B41FA5}">
                      <a16:colId xmlns:a16="http://schemas.microsoft.com/office/drawing/2014/main" val="347504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462771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2AC850FB-7151-F740-BA86-E3B849EA1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503270"/>
              </p:ext>
            </p:extLst>
          </p:nvPr>
        </p:nvGraphicFramePr>
        <p:xfrm>
          <a:off x="2939902" y="5610253"/>
          <a:ext cx="14394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401">
                  <a:extLst>
                    <a:ext uri="{9D8B030D-6E8A-4147-A177-3AD203B41FA5}">
                      <a16:colId xmlns:a16="http://schemas.microsoft.com/office/drawing/2014/main" val="39982675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29620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FA52C8C9-8B0C-D849-A6A9-4D30D6FB3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81236"/>
              </p:ext>
            </p:extLst>
          </p:nvPr>
        </p:nvGraphicFramePr>
        <p:xfrm>
          <a:off x="597424" y="5598408"/>
          <a:ext cx="14394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401">
                  <a:extLst>
                    <a:ext uri="{9D8B030D-6E8A-4147-A177-3AD203B41FA5}">
                      <a16:colId xmlns:a16="http://schemas.microsoft.com/office/drawing/2014/main" val="3212341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603960"/>
                  </a:ext>
                </a:extLst>
              </a:tr>
            </a:tbl>
          </a:graphicData>
        </a:graphic>
      </p:graphicFrame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E00D42B1-99DA-964F-BB17-680D8D428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17878"/>
              </p:ext>
            </p:extLst>
          </p:nvPr>
        </p:nvGraphicFramePr>
        <p:xfrm>
          <a:off x="2701020" y="5598408"/>
          <a:ext cx="14394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401">
                  <a:extLst>
                    <a:ext uri="{9D8B030D-6E8A-4147-A177-3AD203B41FA5}">
                      <a16:colId xmlns:a16="http://schemas.microsoft.com/office/drawing/2014/main" val="2809811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05503"/>
                  </a:ext>
                </a:extLst>
              </a:tr>
            </a:tbl>
          </a:graphicData>
        </a:graphic>
      </p:graphicFrame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9A02897F-0252-8943-8799-E9A0A3280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619688"/>
              </p:ext>
            </p:extLst>
          </p:nvPr>
        </p:nvGraphicFramePr>
        <p:xfrm>
          <a:off x="6302174" y="5627451"/>
          <a:ext cx="166762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628">
                  <a:extLst>
                    <a:ext uri="{9D8B030D-6E8A-4147-A177-3AD203B41FA5}">
                      <a16:colId xmlns:a16="http://schemas.microsoft.com/office/drawing/2014/main" val="25556539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TW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555"/>
                  </a:ext>
                </a:extLst>
              </a:tr>
            </a:tbl>
          </a:graphicData>
        </a:graphic>
      </p:graphicFrame>
      <p:graphicFrame>
        <p:nvGraphicFramePr>
          <p:cNvPr id="27" name="Table 16">
            <a:extLst>
              <a:ext uri="{FF2B5EF4-FFF2-40B4-BE49-F238E27FC236}">
                <a16:creationId xmlns:a16="http://schemas.microsoft.com/office/drawing/2014/main" id="{348FD854-809C-EE4A-85CE-B152D41D0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7106"/>
              </p:ext>
            </p:extLst>
          </p:nvPr>
        </p:nvGraphicFramePr>
        <p:xfrm>
          <a:off x="4493867" y="5628668"/>
          <a:ext cx="14394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401">
                  <a:extLst>
                    <a:ext uri="{9D8B030D-6E8A-4147-A177-3AD203B41FA5}">
                      <a16:colId xmlns:a16="http://schemas.microsoft.com/office/drawing/2014/main" val="2809811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05503"/>
                  </a:ext>
                </a:extLst>
              </a:tr>
            </a:tbl>
          </a:graphicData>
        </a:graphic>
      </p:graphicFrame>
      <p:grpSp>
        <p:nvGrpSpPr>
          <p:cNvPr id="26" name="Group 25">
            <a:extLst>
              <a:ext uri="{FF2B5EF4-FFF2-40B4-BE49-F238E27FC236}">
                <a16:creationId xmlns:a16="http://schemas.microsoft.com/office/drawing/2014/main" id="{362C8F8E-7345-7C41-B526-95987A1D81F1}"/>
              </a:ext>
            </a:extLst>
          </p:cNvPr>
          <p:cNvGrpSpPr/>
          <p:nvPr/>
        </p:nvGrpSpPr>
        <p:grpSpPr>
          <a:xfrm>
            <a:off x="787355" y="4646949"/>
            <a:ext cx="9527876" cy="1396204"/>
            <a:chOff x="534574" y="4411265"/>
            <a:chExt cx="9527876" cy="139620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41CCA86-EDB7-DE45-AE35-9C26FDFB9511}"/>
                </a:ext>
              </a:extLst>
            </p:cNvPr>
            <p:cNvSpPr txBox="1"/>
            <p:nvPr/>
          </p:nvSpPr>
          <p:spPr>
            <a:xfrm>
              <a:off x="1951588" y="5345804"/>
              <a:ext cx="7928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...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9140BE6-30B7-FF41-B07D-745B34504725}"/>
                </a:ext>
              </a:extLst>
            </p:cNvPr>
            <p:cNvGrpSpPr/>
            <p:nvPr/>
          </p:nvGrpSpPr>
          <p:grpSpPr>
            <a:xfrm>
              <a:off x="534574" y="4411265"/>
              <a:ext cx="9527876" cy="1303444"/>
              <a:chOff x="-2388428" y="5480590"/>
              <a:chExt cx="9306367" cy="3054457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32730E6-8384-5B46-B6D7-CD4B4E20E294}"/>
                  </a:ext>
                </a:extLst>
              </p:cNvPr>
              <p:cNvSpPr txBox="1"/>
              <p:nvPr/>
            </p:nvSpPr>
            <p:spPr>
              <a:xfrm>
                <a:off x="-2388428" y="7180900"/>
                <a:ext cx="7899995" cy="28844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</a:t>
                </a:r>
                <a:r>
                  <a:rPr lang="en-TW" dirty="0"/>
                  <a:t>=1500  n=1000</a:t>
                </a:r>
              </a:p>
              <a:p>
                <a:r>
                  <a:rPr lang="en-TW" dirty="0"/>
                  <a:t>0                   500             1000           1500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73EC4DD-979D-224F-80F1-623E73DD580B}"/>
                  </a:ext>
                </a:extLst>
              </p:cNvPr>
              <p:cNvSpPr txBox="1"/>
              <p:nvPr/>
            </p:nvSpPr>
            <p:spPr>
              <a:xfrm>
                <a:off x="845972" y="28613469"/>
                <a:ext cx="520420" cy="461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TW" dirty="0"/>
                  <a:t>…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9D890D3-614F-6848-B8B7-7DDD73F98E24}"/>
                  </a:ext>
                </a:extLst>
              </p:cNvPr>
              <p:cNvSpPr txBox="1"/>
              <p:nvPr/>
            </p:nvSpPr>
            <p:spPr>
              <a:xfrm>
                <a:off x="2605653" y="27521644"/>
                <a:ext cx="247183" cy="461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TW" dirty="0"/>
                  <a:t>…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4E7F6A4-E2C4-6042-AEC3-5A6DC6ACFB3A}"/>
                  </a:ext>
                </a:extLst>
              </p:cNvPr>
              <p:cNvSpPr txBox="1"/>
              <p:nvPr/>
            </p:nvSpPr>
            <p:spPr>
              <a:xfrm>
                <a:off x="6372200" y="5480590"/>
                <a:ext cx="5457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TW" dirty="0"/>
                  <a:t>…</a:t>
                </a: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F9575E1-DFB1-D44E-AE81-B68464348A5F}"/>
                </a:ext>
              </a:extLst>
            </p:cNvPr>
            <p:cNvSpPr txBox="1"/>
            <p:nvPr/>
          </p:nvSpPr>
          <p:spPr>
            <a:xfrm>
              <a:off x="7717021" y="5330512"/>
              <a:ext cx="588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…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2DFBED2-5F74-304D-A241-67DB36AC1FB5}"/>
              </a:ext>
            </a:extLst>
          </p:cNvPr>
          <p:cNvGrpSpPr/>
          <p:nvPr/>
        </p:nvGrpSpPr>
        <p:grpSpPr>
          <a:xfrm>
            <a:off x="787355" y="4725228"/>
            <a:ext cx="4426667" cy="1538569"/>
            <a:chOff x="216118" y="1643282"/>
            <a:chExt cx="4426667" cy="153856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968B166-B572-1643-B432-D38CF5B55D31}"/>
                </a:ext>
              </a:extLst>
            </p:cNvPr>
            <p:cNvSpPr txBox="1"/>
            <p:nvPr/>
          </p:nvSpPr>
          <p:spPr>
            <a:xfrm>
              <a:off x="216118" y="1643282"/>
              <a:ext cx="39604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m=500  n=500</a:t>
              </a:r>
            </a:p>
            <a:p>
              <a:r>
                <a:rPr lang="en-TW" dirty="0"/>
                <a:t>0                      500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8DEF710-420B-314A-A35D-26E5455519D2}"/>
                </a:ext>
              </a:extLst>
            </p:cNvPr>
            <p:cNvSpPr txBox="1"/>
            <p:nvPr/>
          </p:nvSpPr>
          <p:spPr>
            <a:xfrm>
              <a:off x="1762929" y="2720186"/>
              <a:ext cx="707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…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04D06A5-97BF-3447-B460-F9853FDF3A96}"/>
                </a:ext>
              </a:extLst>
            </p:cNvPr>
            <p:cNvSpPr txBox="1"/>
            <p:nvPr/>
          </p:nvSpPr>
          <p:spPr>
            <a:xfrm>
              <a:off x="3910155" y="2720186"/>
              <a:ext cx="732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…</a:t>
              </a:r>
            </a:p>
          </p:txBody>
        </p:sp>
      </p:grpSp>
      <p:graphicFrame>
        <p:nvGraphicFramePr>
          <p:cNvPr id="35" name="Table 35">
            <a:extLst>
              <a:ext uri="{FF2B5EF4-FFF2-40B4-BE49-F238E27FC236}">
                <a16:creationId xmlns:a16="http://schemas.microsoft.com/office/drawing/2014/main" id="{EBFC4634-02E6-5745-AC34-0DA10CE25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10931"/>
              </p:ext>
            </p:extLst>
          </p:nvPr>
        </p:nvGraphicFramePr>
        <p:xfrm>
          <a:off x="606257" y="5577718"/>
          <a:ext cx="167062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627">
                  <a:extLst>
                    <a:ext uri="{9D8B030D-6E8A-4147-A177-3AD203B41FA5}">
                      <a16:colId xmlns:a16="http://schemas.microsoft.com/office/drawing/2014/main" val="2971987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623401"/>
                  </a:ext>
                </a:extLst>
              </a:tr>
            </a:tbl>
          </a:graphicData>
        </a:graphic>
      </p:graphicFrame>
      <p:graphicFrame>
        <p:nvGraphicFramePr>
          <p:cNvPr id="36" name="Table 36">
            <a:extLst>
              <a:ext uri="{FF2B5EF4-FFF2-40B4-BE49-F238E27FC236}">
                <a16:creationId xmlns:a16="http://schemas.microsoft.com/office/drawing/2014/main" id="{288355AA-E2A0-2742-92AB-396224826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26538"/>
              </p:ext>
            </p:extLst>
          </p:nvPr>
        </p:nvGraphicFramePr>
        <p:xfrm>
          <a:off x="2656374" y="5587925"/>
          <a:ext cx="17978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844">
                  <a:extLst>
                    <a:ext uri="{9D8B030D-6E8A-4147-A177-3AD203B41FA5}">
                      <a16:colId xmlns:a16="http://schemas.microsoft.com/office/drawing/2014/main" val="3694520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00122"/>
                  </a:ext>
                </a:extLst>
              </a:tr>
            </a:tbl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81A78881-9D8F-DE41-AEDB-9F87B1E75A01}"/>
              </a:ext>
            </a:extLst>
          </p:cNvPr>
          <p:cNvGrpSpPr/>
          <p:nvPr/>
        </p:nvGrpSpPr>
        <p:grpSpPr>
          <a:xfrm>
            <a:off x="601552" y="5145573"/>
            <a:ext cx="3816424" cy="870332"/>
            <a:chOff x="4447805" y="1004109"/>
            <a:chExt cx="3816424" cy="870332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1F4DC6E-FAE1-9740-A07E-CAE7FE4CBF9A}"/>
                </a:ext>
              </a:extLst>
            </p:cNvPr>
            <p:cNvSpPr txBox="1"/>
            <p:nvPr/>
          </p:nvSpPr>
          <p:spPr>
            <a:xfrm>
              <a:off x="4447805" y="1004109"/>
              <a:ext cx="38164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1400               1500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FDD718B-5BD9-5D44-8E25-426C8862C10B}"/>
                </a:ext>
              </a:extLst>
            </p:cNvPr>
            <p:cNvSpPr txBox="1"/>
            <p:nvPr/>
          </p:nvSpPr>
          <p:spPr>
            <a:xfrm>
              <a:off x="6153371" y="1412776"/>
              <a:ext cx="4788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TW" dirty="0"/>
                <a:t>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F6B7C-DB42-DB4C-A5BB-290B4577C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620688"/>
            <a:ext cx="7772400" cy="46482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為什麼要減一才是答案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因為把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[0]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設為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，目的是方便計算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舉例有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個印幣，分別是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20 30 50</a:t>
            </a: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zh-TW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56A4E-7E65-CF42-837C-89E6155E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3812F1B-DE9A-1F46-8716-6586060D4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49232"/>
              </p:ext>
            </p:extLst>
          </p:nvPr>
        </p:nvGraphicFramePr>
        <p:xfrm>
          <a:off x="1447233" y="2824596"/>
          <a:ext cx="9361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4169048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01517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87586F0-B168-ED47-B841-A057455C2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20688"/>
              </p:ext>
            </p:extLst>
          </p:nvPr>
        </p:nvGraphicFramePr>
        <p:xfrm>
          <a:off x="2627784" y="2824596"/>
          <a:ext cx="9361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207502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3535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2497553-4575-9044-A211-0D1C6F35DEEC}"/>
              </a:ext>
            </a:extLst>
          </p:cNvPr>
          <p:cNvSpPr txBox="1"/>
          <p:nvPr/>
        </p:nvSpPr>
        <p:spPr>
          <a:xfrm>
            <a:off x="1447233" y="2456072"/>
            <a:ext cx="2051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sz="2000" dirty="0"/>
              <a:t>0            </a:t>
            </a:r>
            <a:r>
              <a:rPr lang="zh-TW" altLang="en-US" sz="2000" dirty="0"/>
              <a:t> </a:t>
            </a:r>
            <a:r>
              <a:rPr lang="en-TW" altLang="zh-TW" sz="2000" dirty="0"/>
              <a:t>20</a:t>
            </a:r>
            <a:endParaRPr lang="en-TW" sz="20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2E25AAA-3F88-6A4D-B17F-D3AC6BB76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46325"/>
              </p:ext>
            </p:extLst>
          </p:nvPr>
        </p:nvGraphicFramePr>
        <p:xfrm>
          <a:off x="1449760" y="3978104"/>
          <a:ext cx="9335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77">
                  <a:extLst>
                    <a:ext uri="{9D8B030D-6E8A-4147-A177-3AD203B41FA5}">
                      <a16:colId xmlns:a16="http://schemas.microsoft.com/office/drawing/2014/main" val="2776989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511857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13BA977-590B-584C-B2E4-738D14A5B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328201"/>
              </p:ext>
            </p:extLst>
          </p:nvPr>
        </p:nvGraphicFramePr>
        <p:xfrm>
          <a:off x="2627784" y="3978104"/>
          <a:ext cx="9335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77">
                  <a:extLst>
                    <a:ext uri="{9D8B030D-6E8A-4147-A177-3AD203B41FA5}">
                      <a16:colId xmlns:a16="http://schemas.microsoft.com/office/drawing/2014/main" val="3623058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434063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4AB58CA1-384C-054F-B7F9-50B2E5EF8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092901"/>
              </p:ext>
            </p:extLst>
          </p:nvPr>
        </p:nvGraphicFramePr>
        <p:xfrm>
          <a:off x="3805808" y="3986979"/>
          <a:ext cx="9335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77">
                  <a:extLst>
                    <a:ext uri="{9D8B030D-6E8A-4147-A177-3AD203B41FA5}">
                      <a16:colId xmlns:a16="http://schemas.microsoft.com/office/drawing/2014/main" val="2714303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93511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ABE6282-B734-D940-8FFA-35C321EAE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544822"/>
              </p:ext>
            </p:extLst>
          </p:nvPr>
        </p:nvGraphicFramePr>
        <p:xfrm>
          <a:off x="4983832" y="3996190"/>
          <a:ext cx="9335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77">
                  <a:extLst>
                    <a:ext uri="{9D8B030D-6E8A-4147-A177-3AD203B41FA5}">
                      <a16:colId xmlns:a16="http://schemas.microsoft.com/office/drawing/2014/main" val="16574496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66793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EC5B280-A3C6-7048-AFFA-61DAC78731E7}"/>
              </a:ext>
            </a:extLst>
          </p:cNvPr>
          <p:cNvSpPr txBox="1"/>
          <p:nvPr/>
        </p:nvSpPr>
        <p:spPr>
          <a:xfrm>
            <a:off x="1447233" y="3609299"/>
            <a:ext cx="4470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sz="2000" dirty="0"/>
              <a:t>0             20           30           50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F7A7AA8A-161B-4641-A4E2-6ECCD8938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883143"/>
              </p:ext>
            </p:extLst>
          </p:nvPr>
        </p:nvGraphicFramePr>
        <p:xfrm>
          <a:off x="1419430" y="5163557"/>
          <a:ext cx="9335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77">
                  <a:extLst>
                    <a:ext uri="{9D8B030D-6E8A-4147-A177-3AD203B41FA5}">
                      <a16:colId xmlns:a16="http://schemas.microsoft.com/office/drawing/2014/main" val="5312753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26925"/>
                  </a:ext>
                </a:extLst>
              </a:tr>
            </a:tbl>
          </a:graphicData>
        </a:graphic>
      </p:graphicFrame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67C94B43-2336-8247-8A63-51D871952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84814"/>
              </p:ext>
            </p:extLst>
          </p:nvPr>
        </p:nvGraphicFramePr>
        <p:xfrm>
          <a:off x="2590800" y="5163557"/>
          <a:ext cx="97056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561">
                  <a:extLst>
                    <a:ext uri="{9D8B030D-6E8A-4147-A177-3AD203B41FA5}">
                      <a16:colId xmlns:a16="http://schemas.microsoft.com/office/drawing/2014/main" val="35045746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778529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CF5E61A4-E3CD-ED4F-87D8-C2FD05A9B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79496"/>
              </p:ext>
            </p:extLst>
          </p:nvPr>
        </p:nvGraphicFramePr>
        <p:xfrm>
          <a:off x="3805808" y="5163557"/>
          <a:ext cx="9335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77">
                  <a:extLst>
                    <a:ext uri="{9D8B030D-6E8A-4147-A177-3AD203B41FA5}">
                      <a16:colId xmlns:a16="http://schemas.microsoft.com/office/drawing/2014/main" val="1448861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837294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4DBE441E-4D59-AD4A-BD45-3B86E842F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067057"/>
              </p:ext>
            </p:extLst>
          </p:nvPr>
        </p:nvGraphicFramePr>
        <p:xfrm>
          <a:off x="4979189" y="5163557"/>
          <a:ext cx="93357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77">
                  <a:extLst>
                    <a:ext uri="{9D8B030D-6E8A-4147-A177-3AD203B41FA5}">
                      <a16:colId xmlns:a16="http://schemas.microsoft.com/office/drawing/2014/main" val="2928370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W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89458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2B8CC42-B61D-6540-AA98-D38B4022F590}"/>
              </a:ext>
            </a:extLst>
          </p:cNvPr>
          <p:cNvSpPr txBox="1"/>
          <p:nvPr/>
        </p:nvSpPr>
        <p:spPr>
          <a:xfrm>
            <a:off x="6066255" y="5072732"/>
            <a:ext cx="165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dirty="0"/>
              <a:t>........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9FB3CD-1039-5043-8E20-303787BA097C}"/>
              </a:ext>
            </a:extLst>
          </p:cNvPr>
          <p:cNvSpPr txBox="1"/>
          <p:nvPr/>
        </p:nvSpPr>
        <p:spPr>
          <a:xfrm>
            <a:off x="1427613" y="4762526"/>
            <a:ext cx="4638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sz="1800" dirty="0"/>
              <a:t>0               20             30             50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33F2E7-C5FE-F748-877F-248F5000017F}"/>
              </a:ext>
            </a:extLst>
          </p:cNvPr>
          <p:cNvSpPr txBox="1"/>
          <p:nvPr/>
        </p:nvSpPr>
        <p:spPr>
          <a:xfrm>
            <a:off x="489337" y="285537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n</a:t>
            </a:r>
            <a:r>
              <a:rPr lang="en-TW" sz="1800" dirty="0"/>
              <a:t>=20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474F90B-CCDD-C642-9F6A-20004BAE346C}"/>
              </a:ext>
            </a:extLst>
          </p:cNvPr>
          <p:cNvSpPr txBox="1"/>
          <p:nvPr/>
        </p:nvSpPr>
        <p:spPr>
          <a:xfrm>
            <a:off x="485853" y="3861048"/>
            <a:ext cx="9335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>
                <a:solidFill>
                  <a:srgbClr val="000000"/>
                </a:solidFill>
              </a:rPr>
              <a:t>n</a:t>
            </a:r>
            <a:r>
              <a:rPr lang="en-TW" sz="1800" dirty="0">
                <a:solidFill>
                  <a:srgbClr val="000000"/>
                </a:solidFill>
              </a:rPr>
              <a:t>=30</a:t>
            </a:r>
          </a:p>
          <a:p>
            <a:endParaRPr lang="en-TW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A61275-72AE-4B4F-B1FA-2F62D0E73E04}"/>
              </a:ext>
            </a:extLst>
          </p:cNvPr>
          <p:cNvSpPr txBox="1"/>
          <p:nvPr/>
        </p:nvSpPr>
        <p:spPr>
          <a:xfrm>
            <a:off x="514725" y="5088722"/>
            <a:ext cx="941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>
                <a:solidFill>
                  <a:srgbClr val="000000"/>
                </a:solidFill>
              </a:rPr>
              <a:t>n</a:t>
            </a:r>
            <a:r>
              <a:rPr lang="en-TW" sz="1800" dirty="0">
                <a:solidFill>
                  <a:srgbClr val="000000"/>
                </a:solidFill>
              </a:rPr>
              <a:t>=50</a:t>
            </a:r>
          </a:p>
          <a:p>
            <a:endParaRPr lang="en-TW" dirty="0"/>
          </a:p>
        </p:txBody>
      </p:sp>
    </p:spTree>
    <p:extLst>
      <p:ext uri="{BB962C8B-B14F-4D97-AF65-F5344CB8AC3E}">
        <p14:creationId xmlns:p14="http://schemas.microsoft.com/office/powerpoint/2010/main" val="210633859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2674</TotalTime>
  <Words>229</Words>
  <Application>Microsoft Macintosh PowerPoint</Application>
  <PresentationFormat>如螢幕大小 (4:3)</PresentationFormat>
  <Paragraphs>77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11517: Exact Change 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B093040009</cp:lastModifiedBy>
  <cp:revision>112</cp:revision>
  <dcterms:created xsi:type="dcterms:W3CDTF">1601-01-01T00:00:00Z</dcterms:created>
  <dcterms:modified xsi:type="dcterms:W3CDTF">2022-04-13T13:22:30Z</dcterms:modified>
</cp:coreProperties>
</file>