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1" r:id="rId4"/>
    <p:sldId id="310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18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81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2022/4/13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" y="332656"/>
            <a:ext cx="8610600" cy="914400"/>
          </a:xfrm>
        </p:spPr>
        <p:txBody>
          <a:bodyPr/>
          <a:lstStyle/>
          <a:p>
            <a:pPr eaLnBrk="1" hangingPunct="1"/>
            <a:r>
              <a:rPr lang="en-US" altLang="zh-TW" sz="4000" b="1" dirty="0">
                <a:latin typeface="Times New Roman" panose="02020603050405020304" pitchFamily="18" charset="0"/>
              </a:rPr>
              <a:t>10025: The ? 1 ? 2 ? ... ? n = k problem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Contest Volumes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0025</a:t>
            </a:r>
            <a:r>
              <a:rPr lang="zh-TW" altLang="en-US" sz="2400" dirty="0">
                <a:latin typeface="Times New Roman" panose="02020603050405020304" pitchFamily="18" charset="0"/>
              </a:rPr>
              <a:t>:</a:t>
            </a:r>
            <a:r>
              <a:rPr lang="en-US" altLang="zh-TW" sz="2400" b="1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The ? 1 ? 2 ? ... ? n = k problem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楊崑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給你一條式子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? 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? 2 ? … ? n = k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並可以用</a:t>
            </a:r>
            <a:r>
              <a:rPr lang="en-US" altLang="zh-TW" sz="2400" dirty="0">
                <a:latin typeface="Times New Roman" panose="02020603050405020304" pitchFamily="18" charset="0"/>
              </a:rPr>
              <a:t>’ + ‘ </a:t>
            </a:r>
            <a:r>
              <a:rPr lang="zh-TW" altLang="en-US" sz="2400" dirty="0">
                <a:latin typeface="Times New Roman" panose="02020603050405020304" pitchFamily="18" charset="0"/>
              </a:rPr>
              <a:t>或 </a:t>
            </a:r>
            <a:r>
              <a:rPr lang="en-US" altLang="zh-TW" sz="2400" dirty="0">
                <a:latin typeface="Times New Roman" panose="02020603050405020304" pitchFamily="18" charset="0"/>
              </a:rPr>
              <a:t>‘ – ‘</a:t>
            </a:r>
            <a:r>
              <a:rPr lang="zh-TW" altLang="en-US" sz="2400" dirty="0">
                <a:latin typeface="Times New Roman" panose="02020603050405020304" pitchFamily="18" charset="0"/>
              </a:rPr>
              <a:t> 來取代</a:t>
            </a:r>
            <a:r>
              <a:rPr lang="en-US" altLang="zh-TW" sz="2400" dirty="0">
                <a:latin typeface="Times New Roman" panose="02020603050405020304" pitchFamily="18" charset="0"/>
              </a:rPr>
              <a:t>’ ?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‘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例如 </a:t>
            </a:r>
            <a:r>
              <a:rPr lang="en-US" altLang="zh-TW" sz="2400" dirty="0">
                <a:latin typeface="Times New Roman" panose="02020603050405020304" pitchFamily="18" charset="0"/>
              </a:rPr>
              <a:t>k = 12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則 </a:t>
            </a:r>
            <a:r>
              <a:rPr lang="en-US" altLang="zh-TW" sz="2400" dirty="0">
                <a:latin typeface="Times New Roman" panose="02020603050405020304" pitchFamily="18" charset="0"/>
              </a:rPr>
              <a:t>-1 +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 + 3 + 4 + 5 + 6 – 7 = 12 </a:t>
            </a:r>
            <a:r>
              <a:rPr lang="zh-TW" altLang="en-US" sz="2400" dirty="0">
                <a:latin typeface="Times New Roman" panose="02020603050405020304" pitchFamily="18" charset="0"/>
              </a:rPr>
              <a:t>，則</a:t>
            </a:r>
            <a:r>
              <a:rPr lang="en-US" altLang="zh-TW" sz="2400" dirty="0">
                <a:latin typeface="Times New Roman" panose="02020603050405020304" pitchFamily="18" charset="0"/>
              </a:rPr>
              <a:t>n = 7</a:t>
            </a:r>
            <a:r>
              <a:rPr lang="zh-TW" altLang="en-US" sz="2400" dirty="0">
                <a:latin typeface="Times New Roman" panose="02020603050405020304" pitchFamily="18" charset="0"/>
              </a:rPr>
              <a:t>且為最小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12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7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-3646397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2701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首先不用考慮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的正負，因為只是整條算式變號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後我們假設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sum = 1 + 2 +…+ n &gt;= 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接下來只要找出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(sum – k)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為最小偶數的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即為答案。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k =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 + 2 + 3 + 4 + 5 + 6  = 21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&gt;=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21 – 12 = 9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不為偶數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 + 2 + 3 + 4 + 5 + 6 + 7 = 28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&gt;=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且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28 – 12 = 16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為最小偶數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= 7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即為答案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 1 + 2 + 3 + 4 + 5 + 6 + 7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8 = 36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&gt;=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且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36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–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不為最小偶數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4865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k = abs(k);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(2) 	</a:t>
            </a:r>
            <a:r>
              <a:rPr lang="zh-TW" altLang="en-US" sz="2400" dirty="0">
                <a:latin typeface="Times New Roman" panose="02020603050405020304" pitchFamily="18" charset="0"/>
              </a:rPr>
              <a:t>任何數字變號都會與原本相差一個偶數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舉例：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sum =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+ 2 + 3 + 4 + 5 + 6 + 7 = 28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+ 2 – 3 + 4 + 5 + 6 + 7 = 22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28 – 22 = 6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為偶數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且 </a:t>
            </a:r>
            <a:r>
              <a:rPr lang="en-US" altLang="zh-TW" sz="2400" dirty="0">
                <a:latin typeface="Times New Roman" panose="02020603050405020304" pitchFamily="18" charset="0"/>
              </a:rPr>
              <a:t>sum – k </a:t>
            </a:r>
            <a:r>
              <a:rPr lang="zh-TW" altLang="en-US" sz="2400" dirty="0">
                <a:latin typeface="Times New Roman" panose="02020603050405020304" pitchFamily="18" charset="0"/>
              </a:rPr>
              <a:t>必定小於 </a:t>
            </a:r>
            <a:r>
              <a:rPr lang="en-US" altLang="zh-TW" sz="2400" dirty="0">
                <a:latin typeface="Times New Roman" panose="02020603050405020304" pitchFamily="18" charset="0"/>
              </a:rPr>
              <a:t>sum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，且這個差值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(sum – k)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若是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偶數則必定能從前面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個數字組合出，故只須找到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(sum – k)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為最小偶數的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即可。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49463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2623</TotalTime>
  <Words>430</Words>
  <Application>Microsoft Office PowerPoint</Application>
  <PresentationFormat>如螢幕大小 (4:3)</PresentationFormat>
  <Paragraphs>48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10025: The ? 1 ? 2 ? ... ? n = k problem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B073022039</cp:lastModifiedBy>
  <cp:revision>111</cp:revision>
  <dcterms:created xsi:type="dcterms:W3CDTF">1601-01-01T00:00:00Z</dcterms:created>
  <dcterms:modified xsi:type="dcterms:W3CDTF">2022-04-13T11:36:53Z</dcterms:modified>
</cp:coreProperties>
</file>