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07" r:id="rId2"/>
    <p:sldId id="309" r:id="rId3"/>
    <p:sldId id="311" r:id="rId4"/>
    <p:sldId id="314" r:id="rId5"/>
    <p:sldId id="313" r:id="rId6"/>
    <p:sldId id="319" r:id="rId7"/>
    <p:sldId id="320" r:id="rId8"/>
    <p:sldId id="312" r:id="rId9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58" d="100"/>
          <a:sy n="58" d="100"/>
        </p:scale>
        <p:origin x="115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448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957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130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233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742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611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10198: Counting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>
                <a:latin typeface="Times New Roman" panose="02020603050405020304" pitchFamily="18" charset="0"/>
              </a:rPr>
              <a:t>10198: </a:t>
            </a:r>
            <a:r>
              <a:rPr lang="en-US" altLang="zh-TW" sz="2400" dirty="0">
                <a:latin typeface="Times New Roman" panose="02020603050405020304" pitchFamily="18" charset="0"/>
              </a:rPr>
              <a:t>Counting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林峻緯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21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輸入一個數字 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，輸出共有幾個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4 </a:t>
            </a:r>
            <a:r>
              <a:rPr lang="zh-TW" altLang="en-US" sz="2400" dirty="0">
                <a:latin typeface="Times New Roman" panose="02020603050405020304" pitchFamily="18" charset="0"/>
              </a:rPr>
              <a:t>組成的數，每一位數相加等於 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的值等於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。例如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共有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種：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11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14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41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44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 </a:t>
            </a:r>
            <a:r>
              <a:rPr lang="en-US" altLang="zh-TW" sz="2400" dirty="0">
                <a:latin typeface="Times New Roman" panose="02020603050405020304" pitchFamily="18" charset="0"/>
              </a:rPr>
              <a:t>2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  3    13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</a:rPr>
              <a:t>計算開頭分別是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的所有組合：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f(n) = f(n-1) + f(n-2) + f(n-3) + f(n-1)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E.g.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err="1">
                <a:latin typeface="Times New Roman" panose="02020603050405020304" pitchFamily="18" charset="0"/>
              </a:rPr>
              <a:t>abcde</a:t>
            </a:r>
            <a:r>
              <a:rPr lang="en-US" altLang="zh-TW" sz="2400" dirty="0">
                <a:latin typeface="Times New Roman" panose="02020603050405020304" pitchFamily="18" charset="0"/>
              </a:rPr>
              <a:t>: a + b + c + d + e = 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	1bcde: b + c + d + e = n-1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2bcde: b + c + d + e = n-2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3bcde: b + c + d + e = n-3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4bcde: b + c + d + e = n-1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答案可能有</a:t>
            </a:r>
            <a:r>
              <a:rPr lang="en-US" altLang="zh-TW" sz="2400" dirty="0">
                <a:latin typeface="Times New Roman" panose="02020603050405020304" pitchFamily="18" charset="0"/>
              </a:rPr>
              <a:t>100</a:t>
            </a:r>
            <a:r>
              <a:rPr lang="zh-TW" altLang="en-US" sz="2400" dirty="0">
                <a:latin typeface="Times New Roman" panose="02020603050405020304" pitchFamily="18" charset="0"/>
              </a:rPr>
              <a:t>多位數，用</a:t>
            </a:r>
            <a:r>
              <a:rPr lang="en-US" altLang="zh-TW" sz="2400" dirty="0">
                <a:latin typeface="Times New Roman" panose="02020603050405020304" pitchFamily="18" charset="0"/>
              </a:rPr>
              <a:t>vector</a:t>
            </a:r>
            <a:r>
              <a:rPr lang="zh-TW" altLang="en-US" sz="2400" dirty="0">
                <a:latin typeface="Times New Roman" panose="02020603050405020304" pitchFamily="18" charset="0"/>
              </a:rPr>
              <a:t>代表數字。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用一個</a:t>
            </a:r>
            <a:r>
              <a:rPr lang="en-US" altLang="zh-TW" sz="2400" dirty="0">
                <a:latin typeface="Times New Roman" panose="02020603050405020304" pitchFamily="18" charset="0"/>
              </a:rPr>
              <a:t>memo</a:t>
            </a:r>
            <a:r>
              <a:rPr lang="zh-TW" altLang="en-US" sz="2400" dirty="0">
                <a:latin typeface="Times New Roman" panose="02020603050405020304" pitchFamily="18" charset="0"/>
              </a:rPr>
              <a:t>記錄所有算過的答案</a:t>
            </a:r>
            <a:r>
              <a:rPr lang="zh-TW" altLang="en-US" sz="28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kern="1200" dirty="0">
                <a:latin typeface="Times New Roman" panose="02020603050405020304" pitchFamily="18" charset="0"/>
              </a:rPr>
              <a:t>輸入</a:t>
            </a:r>
            <a:r>
              <a:rPr lang="en-US" altLang="zh-TW" sz="2400" kern="1200" dirty="0">
                <a:latin typeface="Times New Roman" panose="02020603050405020304" pitchFamily="18" charset="0"/>
              </a:rPr>
              <a:t>3,</a:t>
            </a:r>
            <a:r>
              <a:rPr lang="zh-TW" altLang="en-US" sz="2400" kern="1200" dirty="0">
                <a:latin typeface="Times New Roman" panose="02020603050405020304" pitchFamily="18" charset="0"/>
              </a:rPr>
              <a:t> </a:t>
            </a:r>
            <a:r>
              <a:rPr lang="en-US" altLang="zh-TW" sz="2400" kern="1200" dirty="0">
                <a:latin typeface="Times New Roman" panose="02020603050405020304" pitchFamily="18" charset="0"/>
              </a:rPr>
              <a:t>4</a:t>
            </a:r>
            <a:endParaRPr lang="zh-TW" altLang="en-US" sz="2400" kern="12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C689A4E-C1C2-482E-9E26-53E626D05531}"/>
              </a:ext>
            </a:extLst>
          </p:cNvPr>
          <p:cNvSpPr txBox="1"/>
          <p:nvPr/>
        </p:nvSpPr>
        <p:spPr>
          <a:xfrm>
            <a:off x="4057275" y="980728"/>
            <a:ext cx="95250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zh-TW" dirty="0">
                <a:latin typeface="Times New Roman" panose="02020603050405020304" pitchFamily="18" charset="0"/>
                <a:ea typeface="+mn-ea"/>
              </a:rPr>
              <a:t>memo</a:t>
            </a:r>
            <a:endParaRPr lang="zh-TW" altLang="en-US" dirty="0">
              <a:latin typeface="Times New Roman" panose="02020603050405020304" pitchFamily="18" charset="0"/>
              <a:ea typeface="+mn-ea"/>
            </a:endParaRP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B7D90ACD-EF6A-4566-8C2C-4BC21B5D5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442964"/>
              </p:ext>
            </p:extLst>
          </p:nvPr>
        </p:nvGraphicFramePr>
        <p:xfrm>
          <a:off x="1485527" y="1369916"/>
          <a:ext cx="6095999" cy="841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180255684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6301065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67359826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69875101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47169789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8124715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8445786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&lt; 0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93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716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703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kern="1200" dirty="0">
                <a:latin typeface="Times New Roman" panose="02020603050405020304" pitchFamily="18" charset="0"/>
              </a:rPr>
              <a:t>輸入</a:t>
            </a:r>
            <a:r>
              <a:rPr lang="en-US" altLang="zh-TW" sz="2400" kern="1200" dirty="0">
                <a:latin typeface="Times New Roman" panose="02020603050405020304" pitchFamily="18" charset="0"/>
              </a:rPr>
              <a:t>3,</a:t>
            </a:r>
            <a:r>
              <a:rPr lang="zh-TW" altLang="en-US" sz="2400" kern="1200" dirty="0">
                <a:latin typeface="Times New Roman" panose="02020603050405020304" pitchFamily="18" charset="0"/>
              </a:rPr>
              <a:t> </a:t>
            </a:r>
            <a:r>
              <a:rPr lang="en-US" altLang="zh-TW" sz="2400" kern="1200" dirty="0">
                <a:latin typeface="Times New Roman" panose="02020603050405020304" pitchFamily="18" charset="0"/>
              </a:rPr>
              <a:t>4</a:t>
            </a:r>
            <a:endParaRPr lang="zh-TW" altLang="en-US" sz="2400" kern="12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f(3) = f(2) + f(1) + f(0) + f(2)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C689A4E-C1C2-482E-9E26-53E626D05531}"/>
              </a:ext>
            </a:extLst>
          </p:cNvPr>
          <p:cNvSpPr txBox="1"/>
          <p:nvPr/>
        </p:nvSpPr>
        <p:spPr>
          <a:xfrm>
            <a:off x="4057275" y="980728"/>
            <a:ext cx="95250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zh-TW" dirty="0">
                <a:latin typeface="Times New Roman" panose="02020603050405020304" pitchFamily="18" charset="0"/>
                <a:ea typeface="+mn-ea"/>
              </a:rPr>
              <a:t>memo</a:t>
            </a:r>
            <a:endParaRPr lang="zh-TW" altLang="en-US" dirty="0">
              <a:latin typeface="Times New Roman" panose="02020603050405020304" pitchFamily="18" charset="0"/>
              <a:ea typeface="+mn-ea"/>
            </a:endParaRP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B7D90ACD-EF6A-4566-8C2C-4BC21B5D5A10}"/>
              </a:ext>
            </a:extLst>
          </p:cNvPr>
          <p:cNvGraphicFramePr>
            <a:graphicFrameLocks noGrp="1"/>
          </p:cNvGraphicFramePr>
          <p:nvPr/>
        </p:nvGraphicFramePr>
        <p:xfrm>
          <a:off x="1485527" y="1369916"/>
          <a:ext cx="6095999" cy="841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180255684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6301065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67359826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69875101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47169789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8124715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8445786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&lt; 0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93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716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107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kern="1200" dirty="0">
                <a:latin typeface="Times New Roman" panose="02020603050405020304" pitchFamily="18" charset="0"/>
              </a:rPr>
              <a:t>輸入</a:t>
            </a:r>
            <a:r>
              <a:rPr lang="en-US" altLang="zh-TW" sz="2400" kern="1200" dirty="0">
                <a:latin typeface="Times New Roman" panose="02020603050405020304" pitchFamily="18" charset="0"/>
              </a:rPr>
              <a:t>3,</a:t>
            </a:r>
            <a:r>
              <a:rPr lang="zh-TW" altLang="en-US" sz="2400" kern="1200" dirty="0">
                <a:latin typeface="Times New Roman" panose="02020603050405020304" pitchFamily="18" charset="0"/>
              </a:rPr>
              <a:t> </a:t>
            </a:r>
            <a:r>
              <a:rPr lang="en-US" altLang="zh-TW" sz="2400" kern="1200" dirty="0">
                <a:latin typeface="Times New Roman" panose="02020603050405020304" pitchFamily="18" charset="0"/>
              </a:rPr>
              <a:t>4</a:t>
            </a:r>
            <a:endParaRPr lang="zh-TW" altLang="en-US" sz="2400" kern="12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f(2) = f(1) + f(0) + f(-1) + f(1) = 5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C689A4E-C1C2-482E-9E26-53E626D05531}"/>
              </a:ext>
            </a:extLst>
          </p:cNvPr>
          <p:cNvSpPr txBox="1"/>
          <p:nvPr/>
        </p:nvSpPr>
        <p:spPr>
          <a:xfrm>
            <a:off x="4057275" y="980728"/>
            <a:ext cx="95250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zh-TW" dirty="0">
                <a:latin typeface="Times New Roman" panose="02020603050405020304" pitchFamily="18" charset="0"/>
                <a:ea typeface="+mn-ea"/>
              </a:rPr>
              <a:t>memo</a:t>
            </a:r>
            <a:endParaRPr lang="zh-TW" altLang="en-US" dirty="0">
              <a:latin typeface="Times New Roman" panose="02020603050405020304" pitchFamily="18" charset="0"/>
              <a:ea typeface="+mn-ea"/>
            </a:endParaRP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B7D90ACD-EF6A-4566-8C2C-4BC21B5D5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257723"/>
              </p:ext>
            </p:extLst>
          </p:nvPr>
        </p:nvGraphicFramePr>
        <p:xfrm>
          <a:off x="1485527" y="1369916"/>
          <a:ext cx="6095999" cy="841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180255684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6301065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67359826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69875101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47169789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8124715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8445786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&lt; 0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93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716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567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kern="1200" dirty="0">
                <a:latin typeface="Times New Roman" panose="02020603050405020304" pitchFamily="18" charset="0"/>
              </a:rPr>
              <a:t>輸入</a:t>
            </a:r>
            <a:r>
              <a:rPr lang="en-US" altLang="zh-TW" sz="2400" kern="1200" dirty="0">
                <a:latin typeface="Times New Roman" panose="02020603050405020304" pitchFamily="18" charset="0"/>
              </a:rPr>
              <a:t>3,</a:t>
            </a:r>
            <a:r>
              <a:rPr lang="zh-TW" altLang="en-US" sz="2400" kern="1200" dirty="0">
                <a:latin typeface="Times New Roman" panose="02020603050405020304" pitchFamily="18" charset="0"/>
              </a:rPr>
              <a:t> </a:t>
            </a:r>
            <a:r>
              <a:rPr lang="en-US" altLang="zh-TW" sz="2400" kern="1200" dirty="0">
                <a:latin typeface="Times New Roman" panose="02020603050405020304" pitchFamily="18" charset="0"/>
              </a:rPr>
              <a:t>4</a:t>
            </a:r>
            <a:endParaRPr lang="zh-TW" altLang="en-US" sz="2400" kern="12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f(2) = f(1) + f(0) + f(-1) + f(1) =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f(3) = f(2) + f(1) + f(0) + f(2) = 13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輸出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C689A4E-C1C2-482E-9E26-53E626D05531}"/>
              </a:ext>
            </a:extLst>
          </p:cNvPr>
          <p:cNvSpPr txBox="1"/>
          <p:nvPr/>
        </p:nvSpPr>
        <p:spPr>
          <a:xfrm>
            <a:off x="4057275" y="980728"/>
            <a:ext cx="95250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zh-TW" dirty="0">
                <a:latin typeface="Times New Roman" panose="02020603050405020304" pitchFamily="18" charset="0"/>
                <a:ea typeface="+mn-ea"/>
              </a:rPr>
              <a:t>memo</a:t>
            </a:r>
            <a:endParaRPr lang="zh-TW" altLang="en-US" dirty="0">
              <a:latin typeface="Times New Roman" panose="02020603050405020304" pitchFamily="18" charset="0"/>
              <a:ea typeface="+mn-ea"/>
            </a:endParaRP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B7D90ACD-EF6A-4566-8C2C-4BC21B5D5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238672"/>
              </p:ext>
            </p:extLst>
          </p:nvPr>
        </p:nvGraphicFramePr>
        <p:xfrm>
          <a:off x="1485527" y="1369916"/>
          <a:ext cx="6095999" cy="841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180255684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6301065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67359826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69875101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47169789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8124715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8445786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&lt; 0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93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13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716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073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kern="1200" dirty="0">
                <a:latin typeface="Times New Roman" panose="02020603050405020304" pitchFamily="18" charset="0"/>
              </a:rPr>
              <a:t>輸入</a:t>
            </a:r>
            <a:r>
              <a:rPr lang="en-US" altLang="zh-TW" sz="2400" kern="1200" dirty="0">
                <a:latin typeface="Times New Roman" panose="02020603050405020304" pitchFamily="18" charset="0"/>
              </a:rPr>
              <a:t>3,</a:t>
            </a:r>
            <a:r>
              <a:rPr lang="zh-TW" altLang="en-US" sz="2400" kern="1200" dirty="0">
                <a:latin typeface="Times New Roman" panose="02020603050405020304" pitchFamily="18" charset="0"/>
              </a:rPr>
              <a:t> </a:t>
            </a:r>
            <a:r>
              <a:rPr lang="en-US" altLang="zh-TW" sz="2400" kern="1200" dirty="0">
                <a:latin typeface="Times New Roman" panose="02020603050405020304" pitchFamily="18" charset="0"/>
              </a:rPr>
              <a:t>4</a:t>
            </a:r>
            <a:endParaRPr lang="zh-TW" altLang="en-US" sz="2400" kern="12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f(2) = f(1) + f(0) + f(-1) + f(1) =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f(3) = f(2) + f(1) + f(0) + f(2) = 13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輸出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 f(4) = f(3) + f(2) + f(1) + f(3) = 33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輸出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C689A4E-C1C2-482E-9E26-53E626D05531}"/>
              </a:ext>
            </a:extLst>
          </p:cNvPr>
          <p:cNvSpPr txBox="1"/>
          <p:nvPr/>
        </p:nvSpPr>
        <p:spPr>
          <a:xfrm>
            <a:off x="4057275" y="980728"/>
            <a:ext cx="95250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zh-TW" dirty="0">
                <a:latin typeface="Times New Roman" panose="02020603050405020304" pitchFamily="18" charset="0"/>
                <a:ea typeface="+mn-ea"/>
              </a:rPr>
              <a:t>memo</a:t>
            </a:r>
            <a:endParaRPr lang="zh-TW" altLang="en-US" dirty="0">
              <a:latin typeface="Times New Roman" panose="02020603050405020304" pitchFamily="18" charset="0"/>
              <a:ea typeface="+mn-ea"/>
            </a:endParaRP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B7D90ACD-EF6A-4566-8C2C-4BC21B5D5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982967"/>
              </p:ext>
            </p:extLst>
          </p:nvPr>
        </p:nvGraphicFramePr>
        <p:xfrm>
          <a:off x="1485527" y="1369916"/>
          <a:ext cx="6095999" cy="841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180255684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6301065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67359826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69875101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47169789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8124715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8445786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&lt; 0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93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13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TW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33</a:t>
                      </a: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eaLnBrk="1" fontAlgn="base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TW" alt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716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632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8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dirty="0">
                <a:latin typeface="Times New Roman" panose="02020603050405020304" pitchFamily="18" charset="0"/>
              </a:rPr>
              <a:t>無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6157034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3240</TotalTime>
  <Words>548</Words>
  <Application>Microsoft Office PowerPoint</Application>
  <PresentationFormat>如螢幕大小 (4:3)</PresentationFormat>
  <Paragraphs>127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2" baseType="lpstr">
      <vt:lpstr>Tahoma</vt:lpstr>
      <vt:lpstr>Times New Roman</vt:lpstr>
      <vt:lpstr>Wingdings</vt:lpstr>
      <vt:lpstr>Blends</vt:lpstr>
      <vt:lpstr>10198: Counting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B093040025</cp:lastModifiedBy>
  <cp:revision>122</cp:revision>
  <dcterms:created xsi:type="dcterms:W3CDTF">1601-01-01T00:00:00Z</dcterms:created>
  <dcterms:modified xsi:type="dcterms:W3CDTF">2022-04-25T07:53:56Z</dcterms:modified>
</cp:coreProperties>
</file>