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6" d="100"/>
          <a:sy n="96" d="100"/>
        </p:scale>
        <p:origin x="1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926: Walking Around Wisely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926: Walking Around Wisely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黃德寶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給一個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N*N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的座標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(1&lt;N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，起點與終點分別給兩個座標，由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N, E, S, W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代表各個座標相對的方向，題目要算出由起點走到終點有幾種方法，但有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個限制。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測資至少有一個成功的走法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1.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方向只允許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跟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，也就是只</a:t>
            </a:r>
            <a:r>
              <a:rPr lang="zh-TW" altLang="zh-TW" sz="2400" kern="100">
                <a:effectLst/>
                <a:latin typeface="+mn-ea"/>
                <a:cs typeface="Times New Roman" panose="02020603050405020304" pitchFamily="18" charset="0"/>
              </a:rPr>
              <a:t>能往</a:t>
            </a:r>
            <a:r>
              <a:rPr lang="zh-TW" altLang="en-US" sz="2400" kern="100">
                <a:effectLst/>
                <a:latin typeface="+mn-ea"/>
                <a:cs typeface="Times New Roman" panose="02020603050405020304" pitchFamily="18" charset="0"/>
              </a:rPr>
              <a:t>上</a:t>
            </a:r>
            <a:r>
              <a:rPr lang="zh-TW" altLang="zh-TW" sz="2400" kern="100">
                <a:effectLst/>
                <a:latin typeface="+mn-ea"/>
                <a:cs typeface="Times New Roman" panose="02020603050405020304" pitchFamily="18" charset="0"/>
              </a:rPr>
              <a:t>走或往</a:t>
            </a:r>
            <a:r>
              <a:rPr lang="zh-TW" altLang="en-US" sz="2400" kern="100">
                <a:effectLst/>
                <a:latin typeface="+mn-ea"/>
                <a:cs typeface="Times New Roman" panose="02020603050405020304" pitchFamily="18" charset="0"/>
              </a:rPr>
              <a:t>右</a:t>
            </a:r>
            <a:r>
              <a:rPr lang="zh-TW" altLang="zh-TW" sz="2400" kern="100">
                <a:effectLst/>
                <a:latin typeface="+mn-ea"/>
                <a:cs typeface="Times New Roman" panose="02020603050405020304" pitchFamily="18" charset="0"/>
              </a:rPr>
              <a:t>走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indent="0" algn="just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2.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有些相鄰的座標之間不能走。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343800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(3,1)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→ (3,2)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→ (3,3)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3</a:t>
            </a:r>
            <a:endParaRPr lang="zh-TW" altLang="zh-TW" sz="12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0" indent="0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↑  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X     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↑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0" indent="0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(2,1)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X 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(2,2)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→ (2,3)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2</a:t>
            </a:r>
            <a:endParaRPr lang="en-US" altLang="zh-TW" sz="1200" kern="100" dirty="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0" indent="0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↑   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↑   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↑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0" indent="0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(1,1)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zh-TW" altLang="en-US" sz="2400" b="0" i="0" dirty="0">
                <a:solidFill>
                  <a:srgbClr val="BDC1C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 (1,2)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→ (1,3)</a:t>
            </a:r>
            <a:r>
              <a:rPr lang="en-US" altLang="zh-TW" sz="12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</a:t>
            </a:r>
            <a:endParaRPr lang="zh-TW" altLang="zh-TW" sz="12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900" indent="0">
              <a:lnSpc>
                <a:spcPct val="90000"/>
              </a:lnSpc>
              <a:buNone/>
            </a:pPr>
            <a:r>
              <a:rPr lang="en-US" altLang="zh-TW" sz="2400" kern="100" dirty="0">
                <a:latin typeface="+mn-ea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起點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(1,1)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到終點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(3,3)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總共有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種走法。</a:t>
            </a:r>
            <a:endParaRPr lang="en-US" altLang="zh-TW" sz="2400" kern="100" dirty="0">
              <a:solidFill>
                <a:srgbClr val="3BA9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800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Greedy method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用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long long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二維陣列存取</a:t>
            </a:r>
            <a:r>
              <a:rPr lang="zh-TW" altLang="zh-TW" sz="2400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從起點到</a:t>
            </a:r>
            <a:r>
              <a:rPr lang="zh-TW" altLang="en-US" sz="2400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範圍內</a:t>
            </a:r>
            <a:r>
              <a:rPr lang="zh-TW" altLang="zh-TW" sz="2400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每個座標的方法數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，再用兩個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二維陣列存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N(↑)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方向與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E(→)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方向能不能走：能走設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，不能設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。每個座標的方法數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走到它的前一個座標的方法數全部相加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左邊座標的方法數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若它們之間可以走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下面座標的方法數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若它們之間可以走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2639</TotalTime>
  <Words>313</Words>
  <Application>Microsoft Office PowerPoint</Application>
  <PresentationFormat>如螢幕大小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Tahoma</vt:lpstr>
      <vt:lpstr>Times New Roman</vt:lpstr>
      <vt:lpstr>Wingdings</vt:lpstr>
      <vt:lpstr>Blends</vt:lpstr>
      <vt:lpstr>926: Walking Around Wisely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黃德寶</cp:lastModifiedBy>
  <cp:revision>126</cp:revision>
  <dcterms:created xsi:type="dcterms:W3CDTF">1601-01-01T00:00:00Z</dcterms:created>
  <dcterms:modified xsi:type="dcterms:W3CDTF">2022-04-20T15:26:25Z</dcterms:modified>
</cp:coreProperties>
</file>