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3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02" autoAdjust="0"/>
    <p:restoredTop sz="92049" autoAdjust="0"/>
  </p:normalViewPr>
  <p:slideViewPr>
    <p:cSldViewPr>
      <p:cViewPr varScale="1">
        <p:scale>
          <a:sx n="96" d="100"/>
          <a:sy n="96" d="100"/>
        </p:scale>
        <p:origin x="86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935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2022/4/28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11516: </a:t>
            </a:r>
            <a:r>
              <a:rPr lang="en-US" altLang="zh-TW" b="1" dirty="0" err="1">
                <a:latin typeface="Times New Roman" panose="02020603050405020304" pitchFamily="18" charset="0"/>
              </a:rPr>
              <a:t>WiFi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1516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WiFi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劉世文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在一條筆直的街道，街道的居民希望在預算內，安裝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個網路路由器，同時，每戶人家距離最近的路由器的距離當中，最遠的距離要越小越好。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1      </a:t>
            </a: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多少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test case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 3</a:t>
            </a:r>
            <a:r>
              <a:rPr lang="zh-TW" altLang="en-US" sz="2400" dirty="0">
                <a:latin typeface="Times New Roman" panose="02020603050405020304" pitchFamily="18" charset="0"/>
              </a:rPr>
              <a:t>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個路由器；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棟房子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號有住家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</a:t>
            </a:r>
            <a:r>
              <a:rPr lang="zh-TW" altLang="en-US" sz="2400" dirty="0">
                <a:latin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號有住家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zh-TW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號有住家</a:t>
            </a:r>
            <a:endParaRPr lang="zh-TW" altLang="en-US" sz="20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GREEDY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7A3F52-4BAB-4276-B3AA-95770AD71B51}"/>
              </a:ext>
            </a:extLst>
          </p:cNvPr>
          <p:cNvCxnSpPr>
            <a:cxnSpLocks/>
          </p:cNvCxnSpPr>
          <p:nvPr/>
        </p:nvCxnSpPr>
        <p:spPr bwMode="auto">
          <a:xfrm>
            <a:off x="899400" y="3645024"/>
            <a:ext cx="58824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1FED7B9-FF4A-C1E5-2795-BD0D6038512D}"/>
              </a:ext>
            </a:extLst>
          </p:cNvPr>
          <p:cNvCxnSpPr/>
          <p:nvPr/>
        </p:nvCxnSpPr>
        <p:spPr bwMode="auto">
          <a:xfrm>
            <a:off x="899400" y="3392996"/>
            <a:ext cx="0" cy="504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DEF15AE-9EDE-C623-E46B-491B95BBC428}"/>
              </a:ext>
            </a:extLst>
          </p:cNvPr>
          <p:cNvCxnSpPr/>
          <p:nvPr/>
        </p:nvCxnSpPr>
        <p:spPr bwMode="auto">
          <a:xfrm>
            <a:off x="2262740" y="3382110"/>
            <a:ext cx="0" cy="504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8403356-F675-55B8-40B9-5BA5967AFA7D}"/>
              </a:ext>
            </a:extLst>
          </p:cNvPr>
          <p:cNvCxnSpPr/>
          <p:nvPr/>
        </p:nvCxnSpPr>
        <p:spPr bwMode="auto">
          <a:xfrm>
            <a:off x="6781608" y="3382110"/>
            <a:ext cx="0" cy="504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2BED62A-7433-9EEA-BA4A-C294197196FF}"/>
              </a:ext>
            </a:extLst>
          </p:cNvPr>
          <p:cNvSpPr txBox="1"/>
          <p:nvPr/>
        </p:nvSpPr>
        <p:spPr>
          <a:xfrm>
            <a:off x="722909" y="392913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5C7006-8FB3-F472-00A4-04E7B9433C29}"/>
              </a:ext>
            </a:extLst>
          </p:cNvPr>
          <p:cNvSpPr txBox="1"/>
          <p:nvPr/>
        </p:nvSpPr>
        <p:spPr>
          <a:xfrm>
            <a:off x="2086249" y="392913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02695D-9C78-3963-3844-3611A773ED7C}"/>
              </a:ext>
            </a:extLst>
          </p:cNvPr>
          <p:cNvSpPr txBox="1"/>
          <p:nvPr/>
        </p:nvSpPr>
        <p:spPr>
          <a:xfrm>
            <a:off x="6595476" y="392913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/>
              <a:t>10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7B32459-C46E-0D87-6DD5-11661B47674E}"/>
              </a:ext>
            </a:extLst>
          </p:cNvPr>
          <p:cNvSpPr txBox="1"/>
          <p:nvPr/>
        </p:nvSpPr>
        <p:spPr>
          <a:xfrm>
            <a:off x="720769" y="4971292"/>
            <a:ext cx="3013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WiFi</a:t>
            </a:r>
            <a:r>
              <a:rPr lang="en-TW" dirty="0">
                <a:latin typeface="+mn-ea"/>
                <a:ea typeface="+mn-ea"/>
              </a:rPr>
              <a:t> 總長距離假設：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FBA8E2-6716-7FED-7973-D46CB538FBE2}"/>
              </a:ext>
            </a:extLst>
          </p:cNvPr>
          <p:cNvSpPr txBox="1"/>
          <p:nvPr/>
        </p:nvSpPr>
        <p:spPr>
          <a:xfrm>
            <a:off x="3558245" y="4979229"/>
            <a:ext cx="352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" name="Arc 1">
            <a:extLst>
              <a:ext uri="{FF2B5EF4-FFF2-40B4-BE49-F238E27FC236}">
                <a16:creationId xmlns:a16="http://schemas.microsoft.com/office/drawing/2014/main" id="{88AF2D0D-D1DF-8C42-C04D-BE943F898321}"/>
              </a:ext>
            </a:extLst>
          </p:cNvPr>
          <p:cNvSpPr/>
          <p:nvPr/>
        </p:nvSpPr>
        <p:spPr bwMode="auto">
          <a:xfrm>
            <a:off x="913638" y="3053365"/>
            <a:ext cx="5867771" cy="1205100"/>
          </a:xfrm>
          <a:prstGeom prst="arc">
            <a:avLst>
              <a:gd name="adj1" fmla="val 10789121"/>
              <a:gd name="adj2" fmla="val 9746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TW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E9EA49-BD88-EF68-D15F-899363913C5B}"/>
              </a:ext>
            </a:extLst>
          </p:cNvPr>
          <p:cNvSpPr txBox="1"/>
          <p:nvPr/>
        </p:nvSpPr>
        <p:spPr>
          <a:xfrm>
            <a:off x="685800" y="5708804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latin typeface="+mj-ea"/>
                <a:ea typeface="+mj-ea"/>
              </a:rPr>
              <a:t>路由器數量：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C70324-30E1-3B70-A6C9-FF5EBA9F5F45}"/>
              </a:ext>
            </a:extLst>
          </p:cNvPr>
          <p:cNvSpPr txBox="1"/>
          <p:nvPr/>
        </p:nvSpPr>
        <p:spPr>
          <a:xfrm>
            <a:off x="2540634" y="571618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6" name="Graphic 5" descr="Wireless router with solid fill">
            <a:extLst>
              <a:ext uri="{FF2B5EF4-FFF2-40B4-BE49-F238E27FC236}">
                <a16:creationId xmlns:a16="http://schemas.microsoft.com/office/drawing/2014/main" id="{5F55E3B6-8835-6EDC-E8B3-4ABD00DB65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4678" y="3263255"/>
            <a:ext cx="513098" cy="5130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AC180D-6C46-586B-F6AD-C33424814D52}"/>
              </a:ext>
            </a:extLst>
          </p:cNvPr>
          <p:cNvSpPr txBox="1"/>
          <p:nvPr/>
        </p:nvSpPr>
        <p:spPr>
          <a:xfrm>
            <a:off x="3558245" y="499849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1F413326-96B2-13C2-5F34-E6AA1E9ADF62}"/>
              </a:ext>
            </a:extLst>
          </p:cNvPr>
          <p:cNvSpPr/>
          <p:nvPr/>
        </p:nvSpPr>
        <p:spPr bwMode="auto">
          <a:xfrm>
            <a:off x="886273" y="3078066"/>
            <a:ext cx="5343944" cy="1212480"/>
          </a:xfrm>
          <a:prstGeom prst="arc">
            <a:avLst>
              <a:gd name="adj1" fmla="val 10789121"/>
              <a:gd name="adj2" fmla="val 9746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TW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pic>
        <p:nvPicPr>
          <p:cNvPr id="25" name="Graphic 24" descr="Wireless router with solid fill">
            <a:extLst>
              <a:ext uri="{FF2B5EF4-FFF2-40B4-BE49-F238E27FC236}">
                <a16:creationId xmlns:a16="http://schemas.microsoft.com/office/drawing/2014/main" id="{0FEAC9D1-2178-4FC8-066C-29CFD8FF6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22370" y="3240713"/>
            <a:ext cx="513098" cy="513098"/>
          </a:xfrm>
          <a:prstGeom prst="rect">
            <a:avLst/>
          </a:prstGeom>
        </p:spPr>
      </p:pic>
      <p:sp>
        <p:nvSpPr>
          <p:cNvPr id="28" name="Arc 27">
            <a:extLst>
              <a:ext uri="{FF2B5EF4-FFF2-40B4-BE49-F238E27FC236}">
                <a16:creationId xmlns:a16="http://schemas.microsoft.com/office/drawing/2014/main" id="{CD3B650D-8E38-1655-510E-1ACD36B002CB}"/>
              </a:ext>
            </a:extLst>
          </p:cNvPr>
          <p:cNvSpPr/>
          <p:nvPr/>
        </p:nvSpPr>
        <p:spPr bwMode="auto">
          <a:xfrm>
            <a:off x="6784024" y="3045898"/>
            <a:ext cx="5343944" cy="1212480"/>
          </a:xfrm>
          <a:prstGeom prst="arc">
            <a:avLst>
              <a:gd name="adj1" fmla="val 10789121"/>
              <a:gd name="adj2" fmla="val 9746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TW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0DCC13-6A46-F301-9449-E42A0FB03A59}"/>
              </a:ext>
            </a:extLst>
          </p:cNvPr>
          <p:cNvSpPr txBox="1"/>
          <p:nvPr/>
        </p:nvSpPr>
        <p:spPr>
          <a:xfrm>
            <a:off x="2545782" y="571618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97829C46-E006-8AE8-2E1A-B05A5D1E95CD}"/>
              </a:ext>
            </a:extLst>
          </p:cNvPr>
          <p:cNvSpPr/>
          <p:nvPr/>
        </p:nvSpPr>
        <p:spPr bwMode="auto">
          <a:xfrm>
            <a:off x="901719" y="3064453"/>
            <a:ext cx="4766040" cy="1239705"/>
          </a:xfrm>
          <a:prstGeom prst="arc">
            <a:avLst>
              <a:gd name="adj1" fmla="val 10789121"/>
              <a:gd name="adj2" fmla="val 9746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TW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CD1B4E-0D1D-3D81-1CA8-BCD6AA7060DD}"/>
              </a:ext>
            </a:extLst>
          </p:cNvPr>
          <p:cNvSpPr txBox="1"/>
          <p:nvPr/>
        </p:nvSpPr>
        <p:spPr>
          <a:xfrm>
            <a:off x="3558245" y="498716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AB62C51C-8156-04A6-9310-5C4A5F4344B2}"/>
              </a:ext>
            </a:extLst>
          </p:cNvPr>
          <p:cNvSpPr/>
          <p:nvPr/>
        </p:nvSpPr>
        <p:spPr bwMode="auto">
          <a:xfrm>
            <a:off x="6781409" y="3025171"/>
            <a:ext cx="4766040" cy="1239705"/>
          </a:xfrm>
          <a:prstGeom prst="arc">
            <a:avLst>
              <a:gd name="adj1" fmla="val 10789121"/>
              <a:gd name="adj2" fmla="val 9746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TW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745A9C-23B7-5B1A-F230-51DC7D67B50A}"/>
              </a:ext>
            </a:extLst>
          </p:cNvPr>
          <p:cNvSpPr txBox="1"/>
          <p:nvPr/>
        </p:nvSpPr>
        <p:spPr>
          <a:xfrm>
            <a:off x="8020594" y="343988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TW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E910A4-309F-4160-9EE6-96DF1FF5FAB7}"/>
              </a:ext>
            </a:extLst>
          </p:cNvPr>
          <p:cNvSpPr txBox="1"/>
          <p:nvPr/>
        </p:nvSpPr>
        <p:spPr>
          <a:xfrm>
            <a:off x="3558245" y="499849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2A535EF0-016B-E424-2E17-B7A837B9EEC6}"/>
              </a:ext>
            </a:extLst>
          </p:cNvPr>
          <p:cNvSpPr/>
          <p:nvPr/>
        </p:nvSpPr>
        <p:spPr bwMode="auto">
          <a:xfrm>
            <a:off x="904504" y="3240713"/>
            <a:ext cx="1349102" cy="1049833"/>
          </a:xfrm>
          <a:prstGeom prst="arc">
            <a:avLst>
              <a:gd name="adj1" fmla="val 10789121"/>
              <a:gd name="adj2" fmla="val 9746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TW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50286C30-3775-BF44-85E2-E911900372F2}"/>
              </a:ext>
            </a:extLst>
          </p:cNvPr>
          <p:cNvSpPr/>
          <p:nvPr/>
        </p:nvSpPr>
        <p:spPr bwMode="auto">
          <a:xfrm>
            <a:off x="6795013" y="3240713"/>
            <a:ext cx="1349102" cy="1018789"/>
          </a:xfrm>
          <a:prstGeom prst="arc">
            <a:avLst>
              <a:gd name="adj1" fmla="val 10789121"/>
              <a:gd name="adj2" fmla="val 9746"/>
            </a:avLst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TW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76A7FE-E22E-B11E-B809-727B98ACCC96}"/>
              </a:ext>
            </a:extLst>
          </p:cNvPr>
          <p:cNvSpPr txBox="1"/>
          <p:nvPr/>
        </p:nvSpPr>
        <p:spPr>
          <a:xfrm>
            <a:off x="3558245" y="499849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36" name="Graphic 35" descr="Wireless router with solid fill">
            <a:extLst>
              <a:ext uri="{FF2B5EF4-FFF2-40B4-BE49-F238E27FC236}">
                <a16:creationId xmlns:a16="http://schemas.microsoft.com/office/drawing/2014/main" id="{3FD7B4DF-AE92-304B-4245-70B8FABC89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36476" y="3263255"/>
            <a:ext cx="513098" cy="51309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119D74D-A4FB-8858-4E7D-F0DD5B5B1B15}"/>
              </a:ext>
            </a:extLst>
          </p:cNvPr>
          <p:cNvSpPr txBox="1"/>
          <p:nvPr/>
        </p:nvSpPr>
        <p:spPr>
          <a:xfrm>
            <a:off x="2550930" y="571041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8BD1ED-6493-26EE-4DA7-FE4F3F78DCFD}"/>
              </a:ext>
            </a:extLst>
          </p:cNvPr>
          <p:cNvSpPr txBox="1"/>
          <p:nvPr/>
        </p:nvSpPr>
        <p:spPr>
          <a:xfrm>
            <a:off x="3111008" y="5703924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b="1" dirty="0">
                <a:solidFill>
                  <a:srgbClr val="FF0000"/>
                </a:solidFill>
                <a:latin typeface="+mj-ea"/>
                <a:ea typeface="+mj-ea"/>
              </a:rPr>
              <a:t>超過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-0.04584 3.33333E-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83 2.59259E-6 L -0.08455 2.59259E-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77 -0.00324 L -0.25833 -0.00324 " pathEditMode="relative" ptsTypes="AA">
                                      <p:cBhvr>
                                        <p:cTn id="1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94 0.00047 L -0.17482 0.00047 " pathEditMode="relative" ptsTypes="AA"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486 -0.00324 L -0.28993 -0.00324 " pathEditMode="relative" ptsTypes="AA">
                                      <p:cBhvr>
                                        <p:cTn id="17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881 -3.7037E-6 L -0.20746 -3.7037E-6 " pathEditMode="relative" ptsTypes="AA">
                                      <p:cBhvr>
                                        <p:cTn id="1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6" grpId="0"/>
      <p:bldP spid="27" grpId="0"/>
      <p:bldP spid="27" grpId="1"/>
      <p:bldP spid="2" grpId="0" animBg="1"/>
      <p:bldP spid="2" grpId="1" animBg="1"/>
      <p:bldP spid="3" grpId="0"/>
      <p:bldP spid="4" grpId="0"/>
      <p:bldP spid="4" grpId="1"/>
      <p:bldP spid="8" grpId="0"/>
      <p:bldP spid="8" grpId="1"/>
      <p:bldP spid="24" grpId="0" animBg="1"/>
      <p:bldP spid="24" grpId="1" animBg="1"/>
      <p:bldP spid="28" grpId="0" animBg="1"/>
      <p:bldP spid="28" grpId="1" animBg="1"/>
      <p:bldP spid="9" grpId="0"/>
      <p:bldP spid="9" grpId="1"/>
      <p:bldP spid="30" grpId="0" animBg="1"/>
      <p:bldP spid="30" grpId="1" animBg="1"/>
      <p:bldP spid="10" grpId="0"/>
      <p:bldP spid="10" grpId="1"/>
      <p:bldP spid="31" grpId="0" animBg="1"/>
      <p:bldP spid="31" grpId="1" animBg="1"/>
      <p:bldP spid="14" grpId="0"/>
      <p:bldP spid="14" grpId="1"/>
      <p:bldP spid="33" grpId="0" animBg="1"/>
      <p:bldP spid="33" grpId="3" animBg="1"/>
      <p:bldP spid="35" grpId="2" animBg="1"/>
      <p:bldP spid="35" grpId="3" animBg="1"/>
      <p:bldP spid="16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Binary Search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down + up 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WiFi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總長距離的兩倍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+mj-ea"/>
                <a:ea typeface="+mj-ea"/>
                <a:sym typeface="Wingdings" panose="05000000000000000000" pitchFamily="2" charset="2"/>
              </a:rPr>
              <a:t>討論：</a:t>
            </a:r>
            <a:r>
              <a:rPr lang="zh-TW" altLang="en-US" sz="2400" dirty="0">
                <a:latin typeface="+mj-ea"/>
                <a:ea typeface="+mj-ea"/>
                <a:sym typeface="Wingdings" panose="05000000000000000000" pitchFamily="2" charset="2"/>
              </a:rPr>
              <a:t>無</a:t>
            </a:r>
            <a:endParaRPr lang="en-US" altLang="zh-TW" sz="2400" dirty="0">
              <a:latin typeface="+mj-ea"/>
              <a:ea typeface="+mj-ea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7A3F52-4BAB-4276-B3AA-95770AD71B51}"/>
              </a:ext>
            </a:extLst>
          </p:cNvPr>
          <p:cNvCxnSpPr>
            <a:cxnSpLocks/>
          </p:cNvCxnSpPr>
          <p:nvPr/>
        </p:nvCxnSpPr>
        <p:spPr bwMode="auto">
          <a:xfrm>
            <a:off x="718450" y="2792586"/>
            <a:ext cx="58824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1FED7B9-FF4A-C1E5-2795-BD0D6038512D}"/>
              </a:ext>
            </a:extLst>
          </p:cNvPr>
          <p:cNvCxnSpPr/>
          <p:nvPr/>
        </p:nvCxnSpPr>
        <p:spPr bwMode="auto">
          <a:xfrm>
            <a:off x="718450" y="2540558"/>
            <a:ext cx="0" cy="504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DEF15AE-9EDE-C623-E46B-491B95BBC428}"/>
              </a:ext>
            </a:extLst>
          </p:cNvPr>
          <p:cNvCxnSpPr/>
          <p:nvPr/>
        </p:nvCxnSpPr>
        <p:spPr bwMode="auto">
          <a:xfrm>
            <a:off x="2081790" y="2529672"/>
            <a:ext cx="0" cy="504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8403356-F675-55B8-40B9-5BA5967AFA7D}"/>
              </a:ext>
            </a:extLst>
          </p:cNvPr>
          <p:cNvCxnSpPr/>
          <p:nvPr/>
        </p:nvCxnSpPr>
        <p:spPr bwMode="auto">
          <a:xfrm>
            <a:off x="6600658" y="2529672"/>
            <a:ext cx="0" cy="50405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2BED62A-7433-9EEA-BA4A-C294197196FF}"/>
              </a:ext>
            </a:extLst>
          </p:cNvPr>
          <p:cNvSpPr txBox="1"/>
          <p:nvPr/>
        </p:nvSpPr>
        <p:spPr>
          <a:xfrm>
            <a:off x="541959" y="307669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/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5C7006-8FB3-F472-00A4-04E7B9433C29}"/>
              </a:ext>
            </a:extLst>
          </p:cNvPr>
          <p:cNvSpPr txBox="1"/>
          <p:nvPr/>
        </p:nvSpPr>
        <p:spPr>
          <a:xfrm>
            <a:off x="1905299" y="307669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02695D-9C78-3963-3844-3611A773ED7C}"/>
              </a:ext>
            </a:extLst>
          </p:cNvPr>
          <p:cNvSpPr txBox="1"/>
          <p:nvPr/>
        </p:nvSpPr>
        <p:spPr>
          <a:xfrm>
            <a:off x="6414526" y="307669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/>
              <a:t>10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7B32459-C46E-0D87-6DD5-11661B47674E}"/>
              </a:ext>
            </a:extLst>
          </p:cNvPr>
          <p:cNvSpPr txBox="1"/>
          <p:nvPr/>
        </p:nvSpPr>
        <p:spPr>
          <a:xfrm>
            <a:off x="718450" y="4369038"/>
            <a:ext cx="3013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WiFi </a:t>
            </a:r>
            <a:r>
              <a:rPr lang="en-TW" dirty="0">
                <a:latin typeface="+mj-ea"/>
                <a:ea typeface="+mj-ea"/>
              </a:rPr>
              <a:t>總長距離假設：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FBA8E2-6716-7FED-7973-D46CB538FBE2}"/>
              </a:ext>
            </a:extLst>
          </p:cNvPr>
          <p:cNvSpPr txBox="1"/>
          <p:nvPr/>
        </p:nvSpPr>
        <p:spPr>
          <a:xfrm>
            <a:off x="3555926" y="4376975"/>
            <a:ext cx="352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E9EA49-BD88-EF68-D15F-899363913C5B}"/>
              </a:ext>
            </a:extLst>
          </p:cNvPr>
          <p:cNvSpPr txBox="1"/>
          <p:nvPr/>
        </p:nvSpPr>
        <p:spPr>
          <a:xfrm>
            <a:off x="683481" y="5106550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latin typeface="+mj-ea"/>
                <a:ea typeface="+mj-ea"/>
              </a:rPr>
              <a:t>路由器數量：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C70324-30E1-3B70-A6C9-FF5EBA9F5F45}"/>
              </a:ext>
            </a:extLst>
          </p:cNvPr>
          <p:cNvSpPr txBox="1"/>
          <p:nvPr/>
        </p:nvSpPr>
        <p:spPr>
          <a:xfrm>
            <a:off x="2538315" y="51139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6" name="Graphic 5" descr="Wireless router with solid fill">
            <a:extLst>
              <a:ext uri="{FF2B5EF4-FFF2-40B4-BE49-F238E27FC236}">
                <a16:creationId xmlns:a16="http://schemas.microsoft.com/office/drawing/2014/main" id="{5F55E3B6-8835-6EDC-E8B3-4ABD00DB65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75868" y="2377918"/>
            <a:ext cx="513098" cy="51309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AC180D-6C46-586B-F6AD-C33424814D52}"/>
              </a:ext>
            </a:extLst>
          </p:cNvPr>
          <p:cNvSpPr txBox="1"/>
          <p:nvPr/>
        </p:nvSpPr>
        <p:spPr>
          <a:xfrm>
            <a:off x="3542631" y="438491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</a:rPr>
              <a:t>4</a:t>
            </a:r>
          </a:p>
        </p:txBody>
      </p:sp>
      <p:pic>
        <p:nvPicPr>
          <p:cNvPr id="25" name="Graphic 24" descr="Wireless router with solid fill">
            <a:extLst>
              <a:ext uri="{FF2B5EF4-FFF2-40B4-BE49-F238E27FC236}">
                <a16:creationId xmlns:a16="http://schemas.microsoft.com/office/drawing/2014/main" id="{0FEAC9D1-2178-4FC8-066C-29CFD8FF6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12452" y="2396486"/>
            <a:ext cx="513098" cy="51309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C0DCC13-6A46-F301-9449-E42A0FB03A59}"/>
              </a:ext>
            </a:extLst>
          </p:cNvPr>
          <p:cNvSpPr txBox="1"/>
          <p:nvPr/>
        </p:nvSpPr>
        <p:spPr>
          <a:xfrm>
            <a:off x="2538315" y="51139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CD1B4E-0D1D-3D81-1CA8-BCD6AA7060DD}"/>
              </a:ext>
            </a:extLst>
          </p:cNvPr>
          <p:cNvSpPr txBox="1"/>
          <p:nvPr/>
        </p:nvSpPr>
        <p:spPr>
          <a:xfrm>
            <a:off x="3542474" y="43769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745A9C-23B7-5B1A-F230-51DC7D67B50A}"/>
              </a:ext>
            </a:extLst>
          </p:cNvPr>
          <p:cNvSpPr txBox="1"/>
          <p:nvPr/>
        </p:nvSpPr>
        <p:spPr>
          <a:xfrm>
            <a:off x="8346277" y="254859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TW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CE910A4-309F-4160-9EE6-96DF1FF5FAB7}"/>
              </a:ext>
            </a:extLst>
          </p:cNvPr>
          <p:cNvSpPr txBox="1"/>
          <p:nvPr/>
        </p:nvSpPr>
        <p:spPr>
          <a:xfrm>
            <a:off x="5743486" y="498029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19D74D-A4FB-8858-4E7D-F0DD5B5B1B15}"/>
              </a:ext>
            </a:extLst>
          </p:cNvPr>
          <p:cNvSpPr txBox="1"/>
          <p:nvPr/>
        </p:nvSpPr>
        <p:spPr>
          <a:xfrm>
            <a:off x="3438340" y="513088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TW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801587-4B1D-8CCB-BCB8-5675F82468EC}"/>
              </a:ext>
            </a:extLst>
          </p:cNvPr>
          <p:cNvSpPr txBox="1"/>
          <p:nvPr/>
        </p:nvSpPr>
        <p:spPr>
          <a:xfrm>
            <a:off x="656662" y="6177849"/>
            <a:ext cx="184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endParaRPr lang="en-TW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3A9385-E6CC-A0B4-DCA4-E60E3430FB08}"/>
              </a:ext>
            </a:extLst>
          </p:cNvPr>
          <p:cNvSpPr txBox="1"/>
          <p:nvPr/>
        </p:nvSpPr>
        <p:spPr>
          <a:xfrm>
            <a:off x="3549122" y="437547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8" name="Graphic 27" descr="Wireless router with solid fill">
            <a:extLst>
              <a:ext uri="{FF2B5EF4-FFF2-40B4-BE49-F238E27FC236}">
                <a16:creationId xmlns:a16="http://schemas.microsoft.com/office/drawing/2014/main" id="{9087CCBF-D0F6-D755-9A7E-D232807BF8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04734" y="2377918"/>
            <a:ext cx="513098" cy="5130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05C4AF-4319-C083-76D3-570160F5EE6C}"/>
              </a:ext>
            </a:extLst>
          </p:cNvPr>
          <p:cNvSpPr txBox="1"/>
          <p:nvPr/>
        </p:nvSpPr>
        <p:spPr>
          <a:xfrm>
            <a:off x="2538315" y="51304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W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1883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1158 L -0.18021 -0.01158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021 -0.01158 L -0.25434 -0.01158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0.06614 -1.85185E-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226 -0.01158 L -0.29236 -0.01158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15 -4.07407E-6 L -0.09878 -4.07407E-6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6" grpId="0"/>
      <p:bldP spid="27" grpId="0"/>
      <p:bldP spid="27" grpId="1"/>
      <p:bldP spid="3" grpId="0"/>
      <p:bldP spid="4" grpId="0"/>
      <p:bldP spid="4" grpId="1"/>
      <p:bldP spid="8" grpId="0"/>
      <p:bldP spid="8" grpId="2"/>
      <p:bldP spid="9" grpId="0"/>
      <p:bldP spid="9" grpId="1"/>
      <p:bldP spid="10" grpId="0"/>
      <p:bldP spid="10" grpId="1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3164</TotalTime>
  <Words>199</Words>
  <Application>Microsoft Macintosh PowerPoint</Application>
  <PresentationFormat>On-screen Show (4:3)</PresentationFormat>
  <Paragraphs>69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標楷體</vt:lpstr>
      <vt:lpstr>Tahoma</vt:lpstr>
      <vt:lpstr>Times New Roman</vt:lpstr>
      <vt:lpstr>Wingdings</vt:lpstr>
      <vt:lpstr>Blends</vt:lpstr>
      <vt:lpstr>11516: WiFi</vt:lpstr>
      <vt:lpstr>PowerPoint Presentation</vt:lpstr>
      <vt:lpstr>PowerPoint Presentation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casper liuliuliu</cp:lastModifiedBy>
  <cp:revision>117</cp:revision>
  <dcterms:created xsi:type="dcterms:W3CDTF">1601-01-01T00:00:00Z</dcterms:created>
  <dcterms:modified xsi:type="dcterms:W3CDTF">2022-04-28T06:32:45Z</dcterms:modified>
</cp:coreProperties>
</file>