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0" r:id="rId4"/>
    <p:sldId id="312" r:id="rId5"/>
    <p:sldId id="311" r:id="rId6"/>
    <p:sldId id="313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2" d="100"/>
          <a:sy n="102" d="100"/>
        </p:scale>
        <p:origin x="14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122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05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0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2022/4/27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12875: Concert Tour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2875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Concert Tour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蔡明軒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題目有多筆測資，每組測資給定商店的數量、演唱會的數量，每場演唱會在每個商店所帶來的利潤，以及商店移動到任意商店的成本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注意沒有移動也可能會有成本，第一場演唱會到任何商店都不用成本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，求最大的總利潤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3</a:t>
            </a:r>
            <a:r>
              <a:rPr lang="zh-TW" altLang="en-US" sz="25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4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1</a:t>
            </a:r>
            <a:r>
              <a:rPr lang="zh-TW" altLang="en-US" sz="25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3</a:t>
            </a:r>
            <a:r>
              <a:rPr lang="zh-TW" altLang="en-US" sz="25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20</a:t>
            </a:r>
            <a:r>
              <a:rPr lang="zh-TW" altLang="en-US" sz="25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40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50</a:t>
            </a:r>
            <a:r>
              <a:rPr lang="zh-TW" altLang="en-US" sz="25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20</a:t>
            </a:r>
            <a:r>
              <a:rPr lang="zh-TW" altLang="en-US" sz="25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1</a:t>
            </a:r>
            <a:r>
              <a:rPr lang="zh-TW" altLang="en-US" sz="25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2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20 50 50 1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0 10 10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10 0 10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500" dirty="0">
                <a:latin typeface="+mn-ea"/>
                <a:sym typeface="Wingdings" panose="05000000000000000000" pitchFamily="2" charset="2"/>
              </a:rPr>
              <a:t>10 10 0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09DD64F-17DA-47DC-8E64-A1BE7B921F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4509120"/>
            <a:ext cx="7466526" cy="1973364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76180550-0454-484F-9099-5AA4BD4F72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772" y="2204864"/>
            <a:ext cx="6066674" cy="18722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用一個二維陣列紀錄狀態，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][j] = 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，代表第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個演唱會在第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個商店的狀態下最高收益為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j =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，這狀態的最高利潤就是第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個商店的第一場的收益，否則計算前一天在哪個商店扣掉成本後所能得到收益最大，最後得到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[1~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商店總數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演唱會總數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的最大值即為答案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 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~</a:t>
            </a:r>
            <a:r>
              <a:rPr lang="zh-TW" altLang="en-US" sz="2400" dirty="0">
                <a:latin typeface="Times New Roman" panose="02020603050405020304" pitchFamily="18" charset="0"/>
              </a:rPr>
              <a:t> 商店總數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33A59F6-1CBC-4217-82D9-BE6E5A213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794" y="3284984"/>
            <a:ext cx="7104411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6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計算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[1][2](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第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場演唱會辦在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的最大利潤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k=1: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S1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移動到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S1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的成本為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1-0=1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k=2: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S2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移動到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S1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的成本為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50-10=40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k=3: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S3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移動到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S1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的成本為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20-10=10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前一場演唱會辦在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S2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的效益最好，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[1][2]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profit[1][2]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40+3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43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305C4C5-0ED9-4F9C-98DA-67C808275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305" y="3881529"/>
            <a:ext cx="7416824" cy="242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80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52736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計算完所有的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 表格後，找出最後一場的淨利最大值，這個值即是答案，以上面的的測資為例，答案為 </a:t>
            </a:r>
            <a:r>
              <a:rPr lang="en-US" altLang="zh-TW" sz="2400" dirty="0">
                <a:latin typeface="Times New Roman" panose="02020603050405020304" pitchFamily="18" charset="0"/>
              </a:rPr>
              <a:t>170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4BA33BE-BB7F-41AB-931B-B1C17FB9E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817" y="3645024"/>
            <a:ext cx="7478068" cy="233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77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解動態規劃的題目時，記得要把結果存起來，遇到已經算過的位置時，要直接回傳之前算過的結果來用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(2) </a:t>
            </a:r>
            <a:r>
              <a:rPr lang="zh-TW" altLang="en-US" sz="2400" dirty="0">
                <a:latin typeface="Times New Roman" panose="02020603050405020304" pitchFamily="18" charset="0"/>
              </a:rPr>
              <a:t>利用</a:t>
            </a:r>
            <a:r>
              <a:rPr lang="en-US" altLang="zh-TW" sz="2400" dirty="0" err="1">
                <a:latin typeface="Times New Roman" panose="02020603050405020304" pitchFamily="18" charset="0"/>
              </a:rPr>
              <a:t>memset</a:t>
            </a:r>
            <a:r>
              <a:rPr lang="zh-TW" altLang="en-US" sz="2400" dirty="0">
                <a:latin typeface="Times New Roman" panose="02020603050405020304" pitchFamily="18" charset="0"/>
              </a:rPr>
              <a:t> 函式可以幫助我們快速初始化陣列，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en-US" altLang="zh-TW" sz="2400" dirty="0" err="1">
                <a:latin typeface="Times New Roman" panose="02020603050405020304" pitchFamily="18" charset="0"/>
              </a:rPr>
              <a:t>memset</a:t>
            </a:r>
            <a:r>
              <a:rPr lang="en-US" altLang="zh-TW" sz="2400" dirty="0">
                <a:latin typeface="Times New Roman" panose="02020603050405020304" pitchFamily="18" charset="0"/>
              </a:rPr>
              <a:t>(dp,0,sizeof(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));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A03CBA0-22E4-48BB-A88C-9B1AD854E2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340" y="3337797"/>
            <a:ext cx="6294519" cy="297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23499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2610</TotalTime>
  <Words>434</Words>
  <Application>Microsoft Office PowerPoint</Application>
  <PresentationFormat>如螢幕大小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標楷體</vt:lpstr>
      <vt:lpstr>Tahoma</vt:lpstr>
      <vt:lpstr>Times New Roman</vt:lpstr>
      <vt:lpstr>Wingdings</vt:lpstr>
      <vt:lpstr>Blends</vt:lpstr>
      <vt:lpstr>12875: Concert Tour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MH Tsai</cp:lastModifiedBy>
  <cp:revision>110</cp:revision>
  <dcterms:created xsi:type="dcterms:W3CDTF">1601-01-01T00:00:00Z</dcterms:created>
  <dcterms:modified xsi:type="dcterms:W3CDTF">2022-04-27T14:44:05Z</dcterms:modified>
</cp:coreProperties>
</file>