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1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33" d="100"/>
          <a:sy n="33" d="100"/>
        </p:scale>
        <p:origin x="117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992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2022/4/25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532: Dungeon Master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  <a:noFill/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532: Dungeon Master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張宥君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28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給無數組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L=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level,R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row,C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=col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表地牢的尺寸，接著給地牢的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cells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 cell full of rock is indicated by a ‘#’ and empty cells are represented by a ‘.’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Starting position: ‘S’ 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Exit: ’E’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It takes one minute to move one unit north, south, east, west,     up or down.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求逃出時間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input: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1 3 3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S##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#E#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###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0 0 0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Output: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Trapped!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4324C4D-3F6A-4492-88CC-E15BFAE474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1" y="1196752"/>
            <a:ext cx="1905000" cy="5470769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87E6EC4A-C7BD-4BC3-AF58-82C157486F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1196752"/>
            <a:ext cx="3558221" cy="91497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1" lang="zh-TW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解法：</a:t>
            </a:r>
            <a:endParaRPr kumimoji="1" lang="en-US" altLang="zh-TW" sz="2400" b="1" i="0" u="none" strike="noStrike" kern="0" cap="none" spc="0" normalizeH="0" baseline="0" noProof="0" dirty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  <a:tabLst/>
              <a:defRPr/>
            </a:pP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    </a:t>
            </a:r>
            <a:r>
              <a:rPr kumimoji="1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1. BFS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  <a:tabLst/>
              <a:defRPr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    </a:t>
            </a:r>
            <a:r>
              <a:rPr kumimoji="1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Breadth: 6 directions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  <a:tabLst/>
              <a:defRPr/>
            </a:pPr>
            <a:r>
              <a:rPr kumimoji="1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    queue storing {</a:t>
            </a:r>
            <a:r>
              <a:rPr kumimoji="1" lang="en-US" altLang="zh-TW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x,y,z,t</a:t>
            </a:r>
            <a:r>
              <a:rPr kumimoji="1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}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  <a:tabLst/>
              <a:defRPr/>
            </a:pPr>
            <a:r>
              <a:rPr kumimoji="1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    2. mark visited points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  <a:tabLst/>
              <a:defRPr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    3. when queue is empty and still no point match E, print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  <a:tabLst/>
              <a:defRPr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    Trapped!</a:t>
            </a:r>
            <a:endParaRPr kumimoji="1" lang="en-US" altLang="zh-TW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  <a:tabLst/>
              <a:defRPr/>
            </a:pPr>
            <a:r>
              <a:rPr lang="en-US" altLang="zh-TW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    </a:t>
            </a:r>
            <a:endParaRPr kumimoji="1" lang="zh-TW" altLang="en-US" sz="2400" b="1" i="0" u="none" strike="noStrike" kern="0" cap="none" spc="0" normalizeH="0" baseline="0" noProof="0" dirty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1" lang="zh-TW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解法範例：</a:t>
            </a:r>
            <a:r>
              <a:rPr kumimoji="1" lang="zh-TW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無</a:t>
            </a:r>
            <a:endParaRPr kumimoji="1" lang="zh-TW" altLang="en-US" sz="2400" b="1" i="0" u="none" strike="noStrike" kern="0" cap="none" spc="0" normalizeH="0" baseline="0" noProof="0" dirty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1" lang="zh-TW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討論：</a:t>
            </a:r>
            <a:r>
              <a:rPr kumimoji="1" lang="zh-TW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無</a:t>
            </a:r>
            <a:endParaRPr kumimoji="1" lang="zh-TW" altLang="en-US" sz="2400" b="1" i="0" u="none" strike="noStrike" kern="0" cap="none" spc="0" normalizeH="0" baseline="0" noProof="0" dirty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1" lang="zh-TW" altLang="en-US" sz="2400" b="1" i="0" u="none" strike="noStrike" kern="0" cap="none" spc="0" normalizeH="0" baseline="0" noProof="0" dirty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zh-TW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	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05917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2591</TotalTime>
  <Words>201</Words>
  <Application>Microsoft Office PowerPoint</Application>
  <PresentationFormat>如螢幕大小 (4:3)</PresentationFormat>
  <Paragraphs>41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Tahoma</vt:lpstr>
      <vt:lpstr>Times New Roman</vt:lpstr>
      <vt:lpstr>Wingdings</vt:lpstr>
      <vt:lpstr>Blends</vt:lpstr>
      <vt:lpstr>532: Dungeon Master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B093040012</cp:lastModifiedBy>
  <cp:revision>114</cp:revision>
  <dcterms:created xsi:type="dcterms:W3CDTF">1601-01-01T00:00:00Z</dcterms:created>
  <dcterms:modified xsi:type="dcterms:W3CDTF">2022-04-25T03:09:00Z</dcterms:modified>
</cp:coreProperties>
</file>