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5"/>
  </p:notesMasterIdLst>
  <p:sldIdLst>
    <p:sldId id="307" r:id="rId2"/>
    <p:sldId id="309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11" r:id="rId19"/>
    <p:sldId id="333" r:id="rId20"/>
    <p:sldId id="335" r:id="rId21"/>
    <p:sldId id="334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10" r:id="rId5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04T06:21:24.15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488 435 24575,'-102'467'17,"37"-186"-237,49-207 112,-156 673-501,126-587 1376,43-140-729,0 1 0,0-1 0,2 37 0,0 5-37,-24 385-1,-20 278 0,40-572-2,20 224-1,-3-184-182,9 527-607,-12-332 608,-7-337 564,3 1 1,12 58 0,-16-107-379,0 0 0,1 0 0,-1 0 0,1 0 0,-1 0 0,1-1 0,0 1 1,0 0-1,0-1 0,0 1 0,4 1 0,14 22-3,-8-3 1,-1 0 0,-2 1 0,11 36 0,4 13 0,37 90 0,124 320 0,-149-400 0,4-1 0,3-2 0,3-2 0,4-3 0,59 70 0,-56-85 0,-31-37 0,-2 0 0,0 1 0,26 44 0,18 63 0,56 165 0,-61-143 0,-37-96 0,-13-28 0,2-1 0,1-1 0,32 51 0,-32-60 0,59 78 0,-60-84 0,0 0 0,1 0 0,1-1 0,0-1 0,18 12 0,5-2 0,1-2 0,1-1 0,40 12 0,124 29 0,-162-48 0,-10-2 0,32 9 0,1-2 0,64 5 0,-107-18 0,-1-1 0,1-1 0,0-1 0,0 0 0,0-2 0,-1 0 0,1-1 0,-1-1 0,0-1 0,33-15 0,-17 2 0,0-2 0,-2 0 0,0-3 0,-1-1 0,43-44 0,-34 25 0,-2-1 0,-3-2 0,34-57 0,76-169 0,-27-3 0,-114 263 0,32-75 0,78-208 0,-106 260 0,-1 0 0,6-70 0,-8-75 0,-6 133 0,1-564 0,-1 597 0,1 1 0,1-1 0,1 0 0,0 1 0,1 0 0,10-26 0,45-80 0,2-2 0,43-199 0,-23-8 0,-32 122 0,-33 144 0,-3-1 0,-2 0 0,4-111 0,-14 161 0,2 1 0,-1-1 0,2 1 0,-1 0 0,2 0 0,0 0 0,0 1 0,2 0 0,-1 0 0,12-15 0,16-36 0,-6 2 0,3-9 0,55-90 0,-72 139 0,0 0 0,2 1 0,0 0 0,2 1 0,0 1 0,1 1 0,0 1 0,26-16 0,-44 31 0,62-39 0,1 2 0,74-31 0,-1 21 0,243-52 0,51-16 0,-386 98 0,48-27 0,19-8 0,243-120 0,-186 84 0,-105 57 0,-1-4 0,-2-2 0,-2-3 0,-1-2 0,-3-3 0,-1-2 0,-3-3 0,67-83 0,-20 8 0,141-241 0,-216 327 0,-11 21 0,-1-2 0,-1 1 0,7-24 0,84-324 0,-86 293 0,-4-1 0,4-152 0,-16 114 0,-2-125 0,0 210 0,0 1 0,-2 0 0,-1 0 0,-1 1 0,-2-1 0,0 2 0,-2-1 0,-17-30 0,3 15 0,-1 1 0,-2 1 0,-1 2 0,-36-36 0,53 64 0,-1-1 0,0 1 0,0 1 0,-1 1 0,0 0 0,-1 0 0,0 2 0,-18-7 0,-27-12 0,38 15 0,-1 2 0,-1 0 0,-42-8 0,-77-4 0,129 18 0,-695-20 0,606 23 0,-1 2 0,-124 21 0,-97 35 0,-134 15 0,370-67 0,34-3 0,1 2 0,-74 17 0,95-16 0,-1-1 0,-39 1 0,-18 3 0,-928 87 0,663-97 0,150-2 0,167 4 0,-43 7 0,-11 1 0,-555 48 0,486-41 0,-190-5 0,-111-12 0,454 0 0,1-1 0,0 0 0,-1 0 0,1 0 0,-11-4 0,17 4 0,0 1 0,0-1 0,0 1 0,1-1 0,-1 0 0,0 0 0,1 0 0,-1 0 0,0 0 0,1 0 0,-1 0 0,1-1 0,0 1 0,-1 0 0,1-1 0,0 1 0,0-1 0,0 0 0,0 1 0,0-1 0,0 0 0,1 0 0,-1 1 0,0-1 0,1 0 0,-1 0 0,1 0 0,0-3 0,0 5 2,0 0-1,-1 0 1,1 0-1,0-1 1,0 1-1,0 0 1,0 0-1,0-1 1,0 1-1,0 0 1,0 0-1,0 0 1,0-1-1,0 1 1,1 0 0,-1 0-1,0-1 1,0 1-1,0 0 1,0 0-1,0 0 1,0-1-1,0 1 1,0 0-1,1 0 1,-1 0-1,0-1 1,0 1-1,0 0 1,1 0-1,-1 0 1,0 0-1,0 0 1,0 0-1,1-1 1,-1 1-1,0 0 1,0 0-1,0 0 1,1 0-1,-1 0 1,1 0 0,8 5-898,-8-4 361,9 6-6291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04T06:21:39.7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2269 58 24575,'-67'17'0,"-226"45"0,55-37 0,-79 12 0,92-3 0,-1-10 0,-254-6 0,467-18 0,0 1 0,0 1 0,0 0 0,0 1 0,0 1 0,0 0 0,1 0 0,-1 1 0,1 1 0,-17 11 0,6-2 0,0 0 0,2 2 0,0 1 0,-20 22 0,34-33 0,1 1 0,0 0 0,1-1 0,0 2 0,0-1 0,1 1 0,0 0 0,0 0 0,1 0 0,-4 18 0,2 4 0,2-1 0,0 36 0,0-4 0,-8 110 35,-44 1056-976,60-939 941,0-213 0,27 132 0,-28-196 97,1 1-1,0-1 1,0 0-1,1-1 1,1 1-1,0-1 1,1-1-1,0 1 1,14 14-1,20 26-155,243 373 59,-92-133 0,-190-286 0,257 347 0,-256-347 0,0-1 0,1 1 0,-1-1 0,1 1 0,0-1 0,0 0 0,0-1 0,0 1 0,1-1 0,0 0 0,-1-1 0,1 1 0,0-1 0,0 0 0,0-1 0,1 0 0,-1 1 0,0-2 0,0 1 0,1-1 0,-1 0 0,9-1 0,139-2 0,504-27 0,-206-41 0,-358 49 0,-2-4 0,160-67 0,-205 72 0,530-228 0,49-28 0,-343 150 0,-228 108 0,1 2 0,0 2 0,79-9 0,613-16 0,-314 56 0,-354-8 0,0 4 0,-1 3 0,104 35 0,56 17 0,-188-54 0,-36-9 0,0-1 0,1-1 0,-1-1 0,0 0 0,1 0 0,-1-2 0,30-4 0,-34 3 0,0-1 0,0 0 0,-1 0 0,1-1 0,-1-1 0,0 0 0,0 0 0,-1 0 0,1-2 0,-1 1 0,14-14 0,9-9 0,-21 20 0,-1-1 0,0 1 0,0-2 0,13-18 0,24-42 0,-9 15 0,59-114 0,-94 162 0,142-335 0,-123 278 0,-2 0 0,-3-1 0,13-98 0,-27 114 0,-6-86 0,0 44 0,3-153 0,-2-105 0,0 318 0,-1-1 0,-1 0 0,-2 1 0,-1 0 0,-2 1 0,-1-1 0,-1 2 0,-2-1 0,-1 2 0,-1 0 0,-2 0 0,0 2 0,-2 0 0,-32-35 0,29 39 0,0 1 0,-30-21 0,43 36 0,-1 0 0,0 0 0,-1 2 0,1-1 0,-1 1 0,0 1 0,-1 0 0,-20-5 0,5 3 0,1-1 0,-46-20 0,-15-4 0,-36-2 0,-2 5 0,-1 6 0,-1 6 0,-255-1 0,-680 21 0,577-5 0,455 3 0,1 1 0,-1 2 0,1 1 0,-55 20 0,-23 4 0,-316 31 0,-632-32 0,1012-29 0,-222-8 0,217 4 0,1-3 0,-1-1 0,-68-23 0,91 23 0,14 5 0,0 0 0,1-1 0,-1 0 0,1-1 0,0 0 0,0 0 0,0-1 0,-10-9 0,12 8 9,1-2-1,-1 1 1,1-1-1,1 0 1,-1-1 0,2 1-1,-1-1 1,1-1-1,1 1 1,0-1-1,0 1 1,1-1-1,-3-21 1,2-7-504,1 0 0,3-62 0,0 90-6331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04T06:22:06.0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1386 1 24575,'-19'12'0,"0"0"0,-26 23 0,14-10 0,-121 110 0,59-49 0,38-34 0,-66 81 0,-13 14 0,-214 230 0,339-365 0,1 0 0,0 1 0,1 0 0,0 1 0,-9 25 0,-15 75 0,15-49 0,-96 284 0,-28 113 0,134-426 0,1 1 0,2 1 0,2-1 0,5 55 0,-2-54 0,6 68 0,26 125 0,38 105 0,-28-146 0,-43-180 0,2-1 0,-1 0 0,1 0 0,0-1 0,8 14 0,-9-19 0,0 0 0,0 0 0,0-1 0,0 1 0,0-1 0,1 1 0,0-1 0,-1 0 0,1 0 0,0 0 0,0-1 0,0 1 0,0 0 0,0-1 0,0 0 0,0 0 0,1 0 0,3 0 0,24 8 0,0 0 0,0 2 0,-1 2 0,45 24 0,-37-17 0,70 25 0,-85-38 0,0-2 0,1 0 0,-1-2 0,32 1 0,98-7 0,-49-1 0,-34 3 0,86-14 0,87-13 0,-128 19 0,125 7 0,-146 3 0,-58 2 0,0 1 0,-1 1 0,45 13 0,29 5 0,-45-10 0,-1 4 0,-1 2 0,0 3 0,-2 2 0,71 40 0,367 210 0,-478-260 0,-1 1 0,0 1 0,30 33 0,-25-25 0,27 23 0,94 83 0,15 12 0,-111-101 0,84 90 0,131 126 0,-244-240 0,41 24 0,-36-26 0,28 24 0,-10-3 0,2-2 0,1-1 0,87 45 0,-28-36 0,-40-18 0,-16-7 0,1-2 0,0-2 0,1-2 0,0-2 0,1-3 0,0-2 0,66-4 0,1 1 0,112-5 0,-16-25 0,-120 14 0,63-16 0,266-88 0,-372 103 0,-19 7 0,0-2 0,0-1 0,-1-1 0,-1-2 0,31-19 0,-4-7 0,-1-2 0,-3-4 0,-2-1 0,-1-3 0,-3-1 0,-3-3 0,-1-2 0,-4-1 0,-2-3 0,-2-1 0,-4-1 0,-2-2 0,27-83 0,-12-7 0,38-226 0,-67 262 0,-4 0 0,-7-194 0,-9 260 0,-3 0 0,-2 0 0,-2 1 0,-33-92 0,-99-188 0,139 322 0,-67-126 0,58 115 0,-2 0 0,0 2 0,0 0 0,-23-21 0,-20-15 0,-30-29 0,-177-131 0,-308-141 0,254 195 0,192 105 0,69 28 0,-2 2 0,-102-27 0,-215-63 0,112 30 0,94 36 0,17 8 0,81 24 0,-96-33 0,67 18 0,54 21 0,-82-10 0,82 16 0,-86-23 0,71 9 0,0 3 0,-72-9 0,99 19 0,-42-12 0,51 12 0,0 0 0,0 2 0,-47-4 0,22 7 0,-68-11 0,-8 0 0,28 4 0,34 2 0,-10-2 0,-113-26 0,100 15 0,53 13 0,-54-17 0,-247-122 0,323 140 0,-9-4 0,-40-10 0,41 14 0,0-1 0,-32-15 0,42 17 0,0 0 0,0 1 0,0 1 0,-1 0 0,1 1 0,-1 0 0,-23 0 0,-4 2 0,-45 6 0,41 4-1365,27-4-5461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06T09:40:55.1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277 408 24575,'0'16'0,"-2"0"0,0 0 0,-1 0 0,-1 0 0,0 0 0,-9 20 0,-47 93 0,18-45 0,15-18 0,3 2 0,3 0 0,-23 137 0,29-87 0,0 188 0,20 77 0,-2-343 0,3 0 0,1-1 0,1 0 0,3-1 0,1 0 0,2 0 0,1-1 0,2-1 0,2-1 0,45 65 0,-14-33 0,2-3 0,3-3 0,3-1 0,83 64 0,-54-58 0,2-5 0,186 95 0,-127-77 0,167 76 0,155 68 0,-18 34 0,-257-144 0,-94-53 0,176 138 0,-164-104 0,472 383 0,-391-332 0,237 131 0,-208-154 0,275 106 0,-316-159 0,3-8 0,210 40 0,-304-83 0,1-3 0,0-5 0,125-2 0,-196-9 0,1-2 0,-1 0 0,0-1 0,0-1 0,-1-1 0,0-1 0,22-10 0,-14 3 0,-1-1 0,0-2 0,-1-1 0,28-24 0,5-14 0,-3-1 0,90-122 0,-32 21 0,-8-5 0,-7-5 0,100-232 0,-148 277 0,53-200 0,3-136 0,-84 358 0,58-393 0,-77 465 0,19-129 0,24-225 0,-43 321 0,-3 0 0,-3 0 0,-3 0 0,-14-71 0,3 57 0,-3 0 0,-3 2 0,-4 0 0,-3 2 0,-3 1 0,-3 1 0,-65-95 0,20 55 0,-174-185 0,200 242 0,-2 2 0,-3 3 0,-1 2 0,-128-72 0,47 49 0,-243-81 0,-165-14 0,243 76 0,150 45 0,-1 6 0,-1 8 0,-2 6 0,-172-2 0,-634 21 0,490 7 0,-1027-3 0,1442 2 0,1 2 0,-1 4 0,1 1 0,1 4 0,-65 22 0,37-1 0,-143 79 0,92-42 0,45-18 0,-23 9 0,59-37-1365,33-13-5461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06T09:41:03.15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816 1274 24575,'-10'37'0,"-22"51"0,30-82 0,-177 547-347,132-394-195,-83 300-125,-72 492 0,57 94 294,76 10 0,75 122 373,-3-1091 158,4-1 1,3 0 0,4 0 0,3-1-1,45 128 1,-30-136 9,2 0 0,4-2 0,3-2 1,3-2-1,4-2 0,2-1 0,3-4 0,2-1 0,4-3 0,1-2 0,125 87 0,-35-50-285,4-6 0,3-7 0,308 110 1,533 96-46,659 18-967,-1623-301 1135,81 12 25,1-5 0,146-5 0,-245-7 69,0-2 1,0 1-1,-1-2 1,1 0-1,-1-2 0,1 1 1,-2-2-1,1 0 1,19-12-1,-15 5-9,0 0 0,-1-2-1,0 0 1,-2 0-1,30-37 1,-12 4-69,-2-2 1,-3 0-1,-1-3 0,30-82 0,-31 59-22,-3-2 0,-4 0 0,-3-1 0,13-143 0,-14-331 0,-17 492 0,-1-72 0,-21-144 0,11 206 0,-3 0 0,-3 1 0,-42-113 0,-208-580 0,255 722 0,1 0 0,3 0 0,2 0 0,1-1 0,2 0 0,2 0 0,2 0 0,2 0 0,2 0 0,15-65 0,23-25 0,95-204 0,-83 213 0,42-89 0,231-369 0,-308 552 0,1 2 0,1 0 0,29-28 0,-38 43 0,1 1 0,0 1 0,1 0 0,0 1 0,1 0 0,0 1 0,33-12 0,325-83 0,-126 40 0,-125 29 0,237-74 0,-54-15 0,-259 101 0,-2-2 0,-1-3 0,-1-1 0,52-45 0,-54 37 0,-2-2 0,51-64 0,-73 78 0,0 0 0,-1-1 0,-1-1 0,-2 0 0,-1-1 0,10-34 0,22-90 0,-7-2 0,-7-1 0,14-218 0,-39-179 0,-6 471 0,0 41 0,-3 0 0,-1 1 0,-1-1 0,-3 1 0,-1 1 0,-2 0 0,-1 0 0,-2 1 0,-20-35 0,12 32 0,-2 1 0,-1 0 0,-2 2 0,-2 2 0,-1 0 0,-2 2 0,-54-42 0,31 29 0,-3 3 0,-1 3 0,-74-37 0,-266-83 0,-15 33 0,170 63 0,-296-38 0,-482 8-99,-325 90-386,726 8 476,-1790-4 602,2390 0-593,-11-1 0,-58 8 0,82-6 0,0 0 0,1 1 0,-1 1 0,1-1 0,0 1 0,0 1 0,0-1 0,0 1 0,0 1 0,1-1 0,-13 12 0,15-11 0,1 1 0,0 0 0,0 0 0,0 0 0,1 0 0,-1 1 0,2 0 0,-1-1 0,1 1 0,0 0 0,0 0 0,1 1 0,-1 11 0,0 12 0,3 56 0,0-80 0,0 19 0,1 0 0,1-1 0,2 0 0,10 35 0,-10-47 0,0-1 0,0 0 0,2 0 0,-1 0 0,2-1 0,-1 0 0,1 0 0,1-1 0,0 0 0,17 14 0,2-2 0,2-1 0,0-1 0,1-1 0,1-2 0,1-2 0,60 21 0,218 40 0,-308-75 0,0-1 0,0 1 0,0 0 0,0 0 0,0 0 0,0 0 0,-1 1 0,1-1 0,0 1 0,-1 0 0,1 0 0,-1 0 0,1 0 0,-1 0 0,0 0 0,0 0 0,3 6 0,-3-4 0,0 0 0,0 0 0,-1 1 0,1-1 0,-1 0 0,0 1 0,-1-1 0,1 1 0,-1-1 0,0 1 0,0 5 0,-3 10 0,0 0 0,-2-1 0,0 1 0,-11 26 0,14-40 0,-27 69-341,-3-2 0,-3 0-1,-76 114 1,95-164-6485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06T09:41:10.6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2166 139 24575,'-120'1'0,"-1"5"0,-138 24 0,53 13 0,1 9 0,-322 127 0,133 6 0,368-172 0,1 2 0,1 1 0,1 1 0,0 2 0,-32 32 0,41-35 0,1 0 0,1 0 0,0 1 0,1 1 0,1 0 0,1 0 0,1 1 0,-10 30 0,4 4 0,3 0 0,1 1 0,-2 71 0,8 164 0,5-207 0,-1-2 0,7 204 0,-1-222 0,1-1 0,28 101 0,-3-61 0,5-1 0,4-1 0,99 170 0,-38-107 0,154 189 0,-175-256 0,4-4 0,4-3 0,3-4 0,4-4 0,171 108 0,419 209 0,-456-286 0,270 92 0,55-32 48,9-22-368,97 26 8,-567-147 312,604 149 0,-420-129 0,424 18 0,397-63 0,-638-7 0,-245-4 0,-169 3 0,0-3 0,68-19 0,514-177 584,-575 184-584,-1-3 0,-1-1 0,54-36 0,-82 44 0,-1 0 0,0-2 0,-2-1 0,0 0 0,-1-2 0,-1 0 0,-1-1 0,20-31 0,-8 0 0,-2-2 0,-3 0 0,-2-2 0,-2-1 0,-3 0 0,-3-1 0,14-102 0,9-364 0,-39-3 0,-2 213 0,3 296 0,1-35 0,-2-1 0,-2 1 0,-3 0 0,-17-72 0,-55-128 0,52 190 0,-4 1 0,-50-80 0,55 100 0,-14-16 0,-48-59 0,26 39 0,17 23 0,-3 1 0,-3 3 0,-2 2 0,-1 2 0,-107-72 0,-293-161 0,-13 21 0,160 91 0,-171-70 0,-15 27 0,375 162 0,-182-71 0,241 102 0,1 2 0,-2 3 0,-81-9 0,-449 13 0,350 14 0,-1866-3-222,1167-2-921,901 1-5683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2022/5/6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5.png"/><Relationship Id="rId4" Type="http://schemas.openxmlformats.org/officeDocument/2006/relationships/customXml" Target="../ink/ink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11504: Dominos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</a:rPr>
              <a:t>0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Dominos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洪偉盛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給定一個骨牌遊戲，其中有一些骨牌間有關連，當其中一個倒了另一個一定也會倒，求需要最少用手推幾次才會全倒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10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8C0A4C2B-D8CC-8948-CD82-81D960AA06F8}"/>
              </a:ext>
            </a:extLst>
          </p:cNvPr>
          <p:cNvSpPr txBox="1"/>
          <p:nvPr/>
        </p:nvSpPr>
        <p:spPr>
          <a:xfrm>
            <a:off x="2560858" y="297016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972B21D3-A71A-7D07-46E5-DA7A57811EE4}"/>
              </a:ext>
            </a:extLst>
          </p:cNvPr>
          <p:cNvSpPr txBox="1"/>
          <p:nvPr/>
        </p:nvSpPr>
        <p:spPr>
          <a:xfrm>
            <a:off x="727186" y="4869160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548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11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8C0A4C2B-D8CC-8948-CD82-81D960AA06F8}"/>
              </a:ext>
            </a:extLst>
          </p:cNvPr>
          <p:cNvSpPr txBox="1"/>
          <p:nvPr/>
        </p:nvSpPr>
        <p:spPr>
          <a:xfrm>
            <a:off x="2560858" y="297016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972B21D3-A71A-7D07-46E5-DA7A57811EE4}"/>
              </a:ext>
            </a:extLst>
          </p:cNvPr>
          <p:cNvSpPr txBox="1"/>
          <p:nvPr/>
        </p:nvSpPr>
        <p:spPr>
          <a:xfrm>
            <a:off x="727186" y="4869160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1A51E7C1-9043-6CC6-3B10-669B9CF63931}"/>
              </a:ext>
            </a:extLst>
          </p:cNvPr>
          <p:cNvSpPr txBox="1"/>
          <p:nvPr/>
        </p:nvSpPr>
        <p:spPr>
          <a:xfrm>
            <a:off x="690802" y="452905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1C61B01-9097-F6D2-FA06-1B2F4667F87D}"/>
              </a:ext>
            </a:extLst>
          </p:cNvPr>
          <p:cNvSpPr txBox="1"/>
          <p:nvPr/>
        </p:nvSpPr>
        <p:spPr>
          <a:xfrm>
            <a:off x="4294588" y="296481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Low:6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22150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12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8C0A4C2B-D8CC-8948-CD82-81D960AA06F8}"/>
              </a:ext>
            </a:extLst>
          </p:cNvPr>
          <p:cNvSpPr txBox="1"/>
          <p:nvPr/>
        </p:nvSpPr>
        <p:spPr>
          <a:xfrm>
            <a:off x="2560858" y="297016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972B21D3-A71A-7D07-46E5-DA7A57811EE4}"/>
              </a:ext>
            </a:extLst>
          </p:cNvPr>
          <p:cNvSpPr txBox="1"/>
          <p:nvPr/>
        </p:nvSpPr>
        <p:spPr>
          <a:xfrm>
            <a:off x="727186" y="4869160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1A51E7C1-9043-6CC6-3B10-669B9CF63931}"/>
              </a:ext>
            </a:extLst>
          </p:cNvPr>
          <p:cNvSpPr txBox="1"/>
          <p:nvPr/>
        </p:nvSpPr>
        <p:spPr>
          <a:xfrm>
            <a:off x="690802" y="452905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1C61B01-9097-F6D2-FA06-1B2F4667F87D}"/>
              </a:ext>
            </a:extLst>
          </p:cNvPr>
          <p:cNvSpPr txBox="1"/>
          <p:nvPr/>
        </p:nvSpPr>
        <p:spPr>
          <a:xfrm>
            <a:off x="4294588" y="296481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09912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13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8C0A4C2B-D8CC-8948-CD82-81D960AA06F8}"/>
              </a:ext>
            </a:extLst>
          </p:cNvPr>
          <p:cNvSpPr txBox="1"/>
          <p:nvPr/>
        </p:nvSpPr>
        <p:spPr>
          <a:xfrm>
            <a:off x="2560858" y="297016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1C61B01-9097-F6D2-FA06-1B2F4667F87D}"/>
              </a:ext>
            </a:extLst>
          </p:cNvPr>
          <p:cNvSpPr txBox="1"/>
          <p:nvPr/>
        </p:nvSpPr>
        <p:spPr>
          <a:xfrm>
            <a:off x="4294588" y="296481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60127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14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8C0A4C2B-D8CC-8948-CD82-81D960AA06F8}"/>
              </a:ext>
            </a:extLst>
          </p:cNvPr>
          <p:cNvSpPr txBox="1"/>
          <p:nvPr/>
        </p:nvSpPr>
        <p:spPr>
          <a:xfrm>
            <a:off x="2560858" y="297016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1C61B01-9097-F6D2-FA06-1B2F4667F87D}"/>
              </a:ext>
            </a:extLst>
          </p:cNvPr>
          <p:cNvSpPr txBox="1"/>
          <p:nvPr/>
        </p:nvSpPr>
        <p:spPr>
          <a:xfrm>
            <a:off x="4294588" y="296481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3DD48A0B-F7A4-8674-0DF4-754E0BAE7188}"/>
              </a:ext>
            </a:extLst>
          </p:cNvPr>
          <p:cNvSpPr txBox="1"/>
          <p:nvPr/>
        </p:nvSpPr>
        <p:spPr>
          <a:xfrm>
            <a:off x="734326" y="4815484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7</a:t>
            </a:r>
            <a:endParaRPr lang="zh-TW" altLang="en-US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04652BAC-8F3A-3A88-A78C-E7C660E24B8F}"/>
              </a:ext>
            </a:extLst>
          </p:cNvPr>
          <p:cNvSpPr txBox="1"/>
          <p:nvPr/>
        </p:nvSpPr>
        <p:spPr>
          <a:xfrm>
            <a:off x="319014" y="227613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Visit:7</a:t>
            </a:r>
          </a:p>
          <a:p>
            <a:r>
              <a:rPr lang="en-US" altLang="zh-TW" sz="1600" dirty="0"/>
              <a:t>Low:7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53489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15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8C0A4C2B-D8CC-8948-CD82-81D960AA06F8}"/>
              </a:ext>
            </a:extLst>
          </p:cNvPr>
          <p:cNvSpPr txBox="1"/>
          <p:nvPr/>
        </p:nvSpPr>
        <p:spPr>
          <a:xfrm>
            <a:off x="2560858" y="297016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1C61B01-9097-F6D2-FA06-1B2F4667F87D}"/>
              </a:ext>
            </a:extLst>
          </p:cNvPr>
          <p:cNvSpPr txBox="1"/>
          <p:nvPr/>
        </p:nvSpPr>
        <p:spPr>
          <a:xfrm>
            <a:off x="4294588" y="296481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3DD48A0B-F7A4-8674-0DF4-754E0BAE7188}"/>
              </a:ext>
            </a:extLst>
          </p:cNvPr>
          <p:cNvSpPr txBox="1"/>
          <p:nvPr/>
        </p:nvSpPr>
        <p:spPr>
          <a:xfrm>
            <a:off x="734326" y="4815484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7</a:t>
            </a:r>
            <a:endParaRPr lang="zh-TW" altLang="en-US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04652BAC-8F3A-3A88-A78C-E7C660E24B8F}"/>
              </a:ext>
            </a:extLst>
          </p:cNvPr>
          <p:cNvSpPr txBox="1"/>
          <p:nvPr/>
        </p:nvSpPr>
        <p:spPr>
          <a:xfrm>
            <a:off x="319014" y="227613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Visit:7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20060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16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8C0A4C2B-D8CC-8948-CD82-81D960AA06F8}"/>
              </a:ext>
            </a:extLst>
          </p:cNvPr>
          <p:cNvSpPr txBox="1"/>
          <p:nvPr/>
        </p:nvSpPr>
        <p:spPr>
          <a:xfrm>
            <a:off x="2560858" y="297016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1C61B01-9097-F6D2-FA06-1B2F4667F87D}"/>
              </a:ext>
            </a:extLst>
          </p:cNvPr>
          <p:cNvSpPr txBox="1"/>
          <p:nvPr/>
        </p:nvSpPr>
        <p:spPr>
          <a:xfrm>
            <a:off x="4294588" y="296481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3DD48A0B-F7A4-8674-0DF4-754E0BAE7188}"/>
              </a:ext>
            </a:extLst>
          </p:cNvPr>
          <p:cNvSpPr txBox="1"/>
          <p:nvPr/>
        </p:nvSpPr>
        <p:spPr>
          <a:xfrm>
            <a:off x="734326" y="4815484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7</a:t>
            </a:r>
            <a:endParaRPr lang="zh-TW" altLang="en-US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04652BAC-8F3A-3A88-A78C-E7C660E24B8F}"/>
              </a:ext>
            </a:extLst>
          </p:cNvPr>
          <p:cNvSpPr txBox="1"/>
          <p:nvPr/>
        </p:nvSpPr>
        <p:spPr>
          <a:xfrm>
            <a:off x="319014" y="227613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Visit:7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55583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17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grpSp>
        <p:nvGrpSpPr>
          <p:cNvPr id="33" name="群組 32">
            <a:extLst>
              <a:ext uri="{FF2B5EF4-FFF2-40B4-BE49-F238E27FC236}">
                <a16:creationId xmlns:a16="http://schemas.microsoft.com/office/drawing/2014/main" id="{E86BB821-72E0-1C88-92FC-BA2791075CD2}"/>
              </a:ext>
            </a:extLst>
          </p:cNvPr>
          <p:cNvGrpSpPr/>
          <p:nvPr/>
        </p:nvGrpSpPr>
        <p:grpSpPr>
          <a:xfrm>
            <a:off x="457200" y="3501008"/>
            <a:ext cx="1171938" cy="3161965"/>
            <a:chOff x="457200" y="3501008"/>
            <a:chExt cx="1171938" cy="3161965"/>
          </a:xfrm>
        </p:grpSpPr>
        <p:grpSp>
          <p:nvGrpSpPr>
            <p:cNvPr id="37" name="群組 36">
              <a:extLst>
                <a:ext uri="{FF2B5EF4-FFF2-40B4-BE49-F238E27FC236}">
                  <a16:creationId xmlns:a16="http://schemas.microsoft.com/office/drawing/2014/main" id="{B824448D-CA37-AD78-5C79-47091A34B3A3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62A7ED52-31C3-DA57-F17A-AE507821126E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24C0E9A3-1E0B-8078-57DC-5F92DD6F3AE1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36" name="矩形 35">
                <a:extLst>
                  <a:ext uri="{FF2B5EF4-FFF2-40B4-BE49-F238E27FC236}">
                    <a16:creationId xmlns:a16="http://schemas.microsoft.com/office/drawing/2014/main" id="{B2EE5D09-0116-2F6B-73CD-B3EFBE992429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5FE9E663-1E17-F914-34E9-307CC997CCA9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8C0A4C2B-D8CC-8948-CD82-81D960AA06F8}"/>
              </a:ext>
            </a:extLst>
          </p:cNvPr>
          <p:cNvSpPr txBox="1"/>
          <p:nvPr/>
        </p:nvSpPr>
        <p:spPr>
          <a:xfrm>
            <a:off x="2560858" y="297016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1C61B01-9097-F6D2-FA06-1B2F4667F87D}"/>
              </a:ext>
            </a:extLst>
          </p:cNvPr>
          <p:cNvSpPr txBox="1"/>
          <p:nvPr/>
        </p:nvSpPr>
        <p:spPr>
          <a:xfrm>
            <a:off x="4294588" y="296481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04652BAC-8F3A-3A88-A78C-E7C660E24B8F}"/>
              </a:ext>
            </a:extLst>
          </p:cNvPr>
          <p:cNvSpPr txBox="1"/>
          <p:nvPr/>
        </p:nvSpPr>
        <p:spPr>
          <a:xfrm>
            <a:off x="319014" y="227613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Visit:7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3B965717-2A65-5557-82E1-73E804C19FCA}"/>
                  </a:ext>
                </a:extLst>
              </p14:cNvPr>
              <p14:cNvContentPartPr/>
              <p14:nvPr/>
            </p14:nvContentPartPr>
            <p14:xfrm>
              <a:off x="4005222" y="339373"/>
              <a:ext cx="2814840" cy="209376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3B965717-2A65-5557-82E1-73E804C19F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96582" y="330373"/>
                <a:ext cx="2832480" cy="21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0AFF87B8-EBC0-7E03-91D1-F713E71AB2D3}"/>
                  </a:ext>
                </a:extLst>
              </p14:cNvPr>
              <p14:cNvContentPartPr/>
              <p14:nvPr/>
            </p14:nvContentPartPr>
            <p14:xfrm>
              <a:off x="581262" y="163693"/>
              <a:ext cx="2960640" cy="338832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0AFF87B8-EBC0-7E03-91D1-F713E71AB2D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2262" y="155053"/>
                <a:ext cx="2978280" cy="340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2" name="筆跡 31">
                <a:extLst>
                  <a:ext uri="{FF2B5EF4-FFF2-40B4-BE49-F238E27FC236}">
                    <a16:creationId xmlns:a16="http://schemas.microsoft.com/office/drawing/2014/main" id="{A89E860D-2339-3A75-42B6-226935943800}"/>
                  </a:ext>
                </a:extLst>
              </p14:cNvPr>
              <p14:cNvContentPartPr/>
              <p14:nvPr/>
            </p14:nvContentPartPr>
            <p14:xfrm>
              <a:off x="2118822" y="1856053"/>
              <a:ext cx="3475800" cy="1977840"/>
            </p14:xfrm>
          </p:contentPart>
        </mc:Choice>
        <mc:Fallback>
          <p:pic>
            <p:nvPicPr>
              <p:cNvPr id="32" name="筆跡 31">
                <a:extLst>
                  <a:ext uri="{FF2B5EF4-FFF2-40B4-BE49-F238E27FC236}">
                    <a16:creationId xmlns:a16="http://schemas.microsoft.com/office/drawing/2014/main" id="{A89E860D-2339-3A75-42B6-22693594380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09822" y="1847413"/>
                <a:ext cx="3493440" cy="199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339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18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69868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19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F6F08E1A-12F7-5AEB-9036-8E7EAA3682DE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15EEF6DC-0F51-0EF4-CEE5-BC3450B84728}"/>
              </a:ext>
            </a:extLst>
          </p:cNvPr>
          <p:cNvSpPr txBox="1"/>
          <p:nvPr/>
        </p:nvSpPr>
        <p:spPr>
          <a:xfrm>
            <a:off x="3729305" y="-43726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7" name="表格 2">
            <a:extLst>
              <a:ext uri="{FF2B5EF4-FFF2-40B4-BE49-F238E27FC236}">
                <a16:creationId xmlns:a16="http://schemas.microsoft.com/office/drawing/2014/main" id="{025E30BB-D381-8BB0-FD74-87F9C2DF8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785003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5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701675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幾筆測資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幾副骨牌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zh-TW" sz="2400" dirty="0">
                <a:latin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代表這副骨牌有三個骨牌，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代表有兩種關係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第一個倒了，第二個必倒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第二個倒了，第三個必倒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使用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tarjan‘s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演算法來算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，再把每個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濃縮成一個點產生有向無環圖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(DAG)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，然後去找有多少入度為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的點就是代表手最少需要推多少下骨牌才會全倒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Tarjan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演算法是用來找一個有向圖當中有多少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SCC(strongly connected component)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C3FEB27-E498-983E-6D1D-E234D32FD437}"/>
              </a:ext>
            </a:extLst>
          </p:cNvPr>
          <p:cNvGrpSpPr/>
          <p:nvPr/>
        </p:nvGrpSpPr>
        <p:grpSpPr>
          <a:xfrm>
            <a:off x="3295927" y="3898549"/>
            <a:ext cx="5632696" cy="3030480"/>
            <a:chOff x="1638141" y="3678842"/>
            <a:chExt cx="5632696" cy="303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2" name="筆跡 61">
                  <a:extLst>
                    <a:ext uri="{FF2B5EF4-FFF2-40B4-BE49-F238E27FC236}">
                      <a16:creationId xmlns:a16="http://schemas.microsoft.com/office/drawing/2014/main" id="{CEF2A4D6-55F2-6D58-8817-4EF577250257}"/>
                    </a:ext>
                  </a:extLst>
                </p14:cNvPr>
                <p14:cNvContentPartPr/>
                <p14:nvPr/>
              </p14:nvContentPartPr>
              <p14:xfrm>
                <a:off x="1638141" y="3678842"/>
                <a:ext cx="2618640" cy="3030480"/>
              </p14:xfrm>
            </p:contentPart>
          </mc:Choice>
          <mc:Fallback>
            <p:pic>
              <p:nvPicPr>
                <p:cNvPr id="62" name="筆跡 61">
                  <a:extLst>
                    <a:ext uri="{FF2B5EF4-FFF2-40B4-BE49-F238E27FC236}">
                      <a16:creationId xmlns:a16="http://schemas.microsoft.com/office/drawing/2014/main" id="{CEF2A4D6-55F2-6D58-8817-4EF57725025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629141" y="3669842"/>
                  <a:ext cx="2636280" cy="30481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097" name="群組 4096">
              <a:extLst>
                <a:ext uri="{FF2B5EF4-FFF2-40B4-BE49-F238E27FC236}">
                  <a16:creationId xmlns:a16="http://schemas.microsoft.com/office/drawing/2014/main" id="{6A28E015-F162-1846-91CE-8E6256A3B958}"/>
                </a:ext>
              </a:extLst>
            </p:cNvPr>
            <p:cNvGrpSpPr/>
            <p:nvPr/>
          </p:nvGrpSpPr>
          <p:grpSpPr>
            <a:xfrm>
              <a:off x="1866812" y="3851051"/>
              <a:ext cx="5134647" cy="2506630"/>
              <a:chOff x="1835696" y="3809463"/>
              <a:chExt cx="5134647" cy="2506630"/>
            </a:xfrm>
          </p:grpSpPr>
          <p:sp>
            <p:nvSpPr>
              <p:cNvPr id="8" name="橢圓 7">
                <a:extLst>
                  <a:ext uri="{FF2B5EF4-FFF2-40B4-BE49-F238E27FC236}">
                    <a16:creationId xmlns:a16="http://schemas.microsoft.com/office/drawing/2014/main" id="{978A78EF-BC29-FED9-A7CA-FED5249FD6BC}"/>
                  </a:ext>
                </a:extLst>
              </p:cNvPr>
              <p:cNvSpPr/>
              <p:nvPr/>
            </p:nvSpPr>
            <p:spPr bwMode="auto">
              <a:xfrm>
                <a:off x="4880776" y="3823131"/>
                <a:ext cx="804754" cy="772926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3" name="橢圓 12">
                <a:extLst>
                  <a:ext uri="{FF2B5EF4-FFF2-40B4-BE49-F238E27FC236}">
                    <a16:creationId xmlns:a16="http://schemas.microsoft.com/office/drawing/2014/main" id="{EBB5360C-4DFB-35E3-305B-FC73E98F01D5}"/>
                  </a:ext>
                </a:extLst>
              </p:cNvPr>
              <p:cNvSpPr/>
              <p:nvPr/>
            </p:nvSpPr>
            <p:spPr bwMode="auto">
              <a:xfrm>
                <a:off x="4895979" y="5186618"/>
                <a:ext cx="804754" cy="772926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4" name="橢圓 13">
                <a:extLst>
                  <a:ext uri="{FF2B5EF4-FFF2-40B4-BE49-F238E27FC236}">
                    <a16:creationId xmlns:a16="http://schemas.microsoft.com/office/drawing/2014/main" id="{5794C6A1-1563-89F7-F230-A553CCBE1962}"/>
                  </a:ext>
                </a:extLst>
              </p:cNvPr>
              <p:cNvSpPr/>
              <p:nvPr/>
            </p:nvSpPr>
            <p:spPr bwMode="auto">
              <a:xfrm>
                <a:off x="6165589" y="4413692"/>
                <a:ext cx="804754" cy="772926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5" name="橢圓 14">
                <a:extLst>
                  <a:ext uri="{FF2B5EF4-FFF2-40B4-BE49-F238E27FC236}">
                    <a16:creationId xmlns:a16="http://schemas.microsoft.com/office/drawing/2014/main" id="{3896B71E-794A-1E53-407C-150ABFCD0BF5}"/>
                  </a:ext>
                </a:extLst>
              </p:cNvPr>
              <p:cNvSpPr/>
              <p:nvPr/>
            </p:nvSpPr>
            <p:spPr bwMode="auto">
              <a:xfrm>
                <a:off x="3247568" y="5186618"/>
                <a:ext cx="804754" cy="772926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0DAA601C-123F-DD16-9029-E3C6EA62C048}"/>
                  </a:ext>
                </a:extLst>
              </p:cNvPr>
              <p:cNvSpPr/>
              <p:nvPr/>
            </p:nvSpPr>
            <p:spPr bwMode="auto">
              <a:xfrm>
                <a:off x="1835696" y="5193266"/>
                <a:ext cx="804754" cy="772926"/>
              </a:xfrm>
              <a:prstGeom prst="ellipse">
                <a:avLst/>
              </a:prstGeom>
              <a:solidFill>
                <a:srgbClr val="20C428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803A500A-685F-7DC8-80C0-CBF70B46D714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20C428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F3710A92-7049-8E1B-51EC-3B41401AC811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20C428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4" name="直線單箭頭接點 3">
                <a:extLst>
                  <a:ext uri="{FF2B5EF4-FFF2-40B4-BE49-F238E27FC236}">
                    <a16:creationId xmlns:a16="http://schemas.microsoft.com/office/drawing/2014/main" id="{485E74FC-14B4-160D-BF45-59E91BDE4509}"/>
                  </a:ext>
                </a:extLst>
              </p:cNvPr>
              <p:cNvCxnSpPr>
                <a:endCxn id="17" idx="2"/>
              </p:cNvCxnSpPr>
              <p:nvPr/>
            </p:nvCxnSpPr>
            <p:spPr bwMode="auto">
              <a:xfrm>
                <a:off x="2662898" y="4195327"/>
                <a:ext cx="583542" cy="599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4E0E91ED-C3DA-E8EE-0CCB-58999876B01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238073" y="4586922"/>
                <a:ext cx="0" cy="599696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4" name="直線單箭頭接點 23">
                <a:extLst>
                  <a:ext uri="{FF2B5EF4-FFF2-40B4-BE49-F238E27FC236}">
                    <a16:creationId xmlns:a16="http://schemas.microsoft.com/office/drawing/2014/main" id="{E88AB31F-18DC-3E3A-CEEE-14F9872EB1A3}"/>
                  </a:ext>
                </a:extLst>
              </p:cNvPr>
              <p:cNvCxnSpPr>
                <a:cxnSpLocks/>
                <a:stCxn id="17" idx="3"/>
                <a:endCxn id="16" idx="7"/>
              </p:cNvCxnSpPr>
              <p:nvPr/>
            </p:nvCxnSpPr>
            <p:spPr bwMode="auto">
              <a:xfrm flipH="1">
                <a:off x="2522597" y="4469197"/>
                <a:ext cx="841696" cy="837261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7" name="直線單箭頭接點 26">
                <a:extLst>
                  <a:ext uri="{FF2B5EF4-FFF2-40B4-BE49-F238E27FC236}">
                    <a16:creationId xmlns:a16="http://schemas.microsoft.com/office/drawing/2014/main" id="{E62D54AD-7795-570A-1564-7FD4392C66DF}"/>
                  </a:ext>
                </a:extLst>
              </p:cNvPr>
              <p:cNvCxnSpPr>
                <a:cxnSpLocks/>
                <a:stCxn id="16" idx="6"/>
                <a:endCxn id="15" idx="2"/>
              </p:cNvCxnSpPr>
              <p:nvPr/>
            </p:nvCxnSpPr>
            <p:spPr bwMode="auto">
              <a:xfrm flipV="1">
                <a:off x="2640450" y="5573081"/>
                <a:ext cx="607118" cy="664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32" name="直線單箭頭接點 31">
                <a:extLst>
                  <a:ext uri="{FF2B5EF4-FFF2-40B4-BE49-F238E27FC236}">
                    <a16:creationId xmlns:a16="http://schemas.microsoft.com/office/drawing/2014/main" id="{7D570E47-AED2-2D66-B35E-4205B113A791}"/>
                  </a:ext>
                </a:extLst>
              </p:cNvPr>
              <p:cNvCxnSpPr>
                <a:cxnSpLocks/>
                <a:stCxn id="17" idx="4"/>
                <a:endCxn id="15" idx="0"/>
              </p:cNvCxnSpPr>
              <p:nvPr/>
            </p:nvCxnSpPr>
            <p:spPr bwMode="auto">
              <a:xfrm>
                <a:off x="3648817" y="4582389"/>
                <a:ext cx="1128" cy="604229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37" name="直線單箭頭接點 36">
                <a:extLst>
                  <a:ext uri="{FF2B5EF4-FFF2-40B4-BE49-F238E27FC236}">
                    <a16:creationId xmlns:a16="http://schemas.microsoft.com/office/drawing/2014/main" id="{323325CC-D33F-DB9B-8586-8295E7624400}"/>
                  </a:ext>
                </a:extLst>
              </p:cNvPr>
              <p:cNvCxnSpPr>
                <a:cxnSpLocks/>
                <a:stCxn id="17" idx="6"/>
                <a:endCxn id="8" idx="2"/>
              </p:cNvCxnSpPr>
              <p:nvPr/>
            </p:nvCxnSpPr>
            <p:spPr bwMode="auto">
              <a:xfrm>
                <a:off x="4051194" y="4195926"/>
                <a:ext cx="829582" cy="136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40" name="直線單箭頭接點 39">
                <a:extLst>
                  <a:ext uri="{FF2B5EF4-FFF2-40B4-BE49-F238E27FC236}">
                    <a16:creationId xmlns:a16="http://schemas.microsoft.com/office/drawing/2014/main" id="{B409B8AC-BFD7-A935-34D5-73F9587B4EDB}"/>
                  </a:ext>
                </a:extLst>
              </p:cNvPr>
              <p:cNvCxnSpPr>
                <a:cxnSpLocks/>
                <a:stCxn id="15" idx="7"/>
                <a:endCxn id="13" idx="1"/>
              </p:cNvCxnSpPr>
              <p:nvPr/>
            </p:nvCxnSpPr>
            <p:spPr bwMode="auto">
              <a:xfrm>
                <a:off x="3934469" y="5299810"/>
                <a:ext cx="107936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46" name="直線單箭頭接點 45">
                <a:extLst>
                  <a:ext uri="{FF2B5EF4-FFF2-40B4-BE49-F238E27FC236}">
                    <a16:creationId xmlns:a16="http://schemas.microsoft.com/office/drawing/2014/main" id="{1092E3D5-F8C9-1472-89B7-D968B1E912E7}"/>
                  </a:ext>
                </a:extLst>
              </p:cNvPr>
              <p:cNvCxnSpPr>
                <a:cxnSpLocks/>
                <a:stCxn id="13" idx="3"/>
                <a:endCxn id="15" idx="5"/>
              </p:cNvCxnSpPr>
              <p:nvPr/>
            </p:nvCxnSpPr>
            <p:spPr bwMode="auto">
              <a:xfrm flipH="1">
                <a:off x="3934469" y="5846352"/>
                <a:ext cx="1079363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49" name="直線單箭頭接點 48">
                <a:extLst>
                  <a:ext uri="{FF2B5EF4-FFF2-40B4-BE49-F238E27FC236}">
                    <a16:creationId xmlns:a16="http://schemas.microsoft.com/office/drawing/2014/main" id="{9E530170-2702-DE4E-F81C-2164F4CABF28}"/>
                  </a:ext>
                </a:extLst>
              </p:cNvPr>
              <p:cNvCxnSpPr>
                <a:cxnSpLocks/>
                <a:stCxn id="13" idx="0"/>
                <a:endCxn id="8" idx="4"/>
              </p:cNvCxnSpPr>
              <p:nvPr/>
            </p:nvCxnSpPr>
            <p:spPr bwMode="auto">
              <a:xfrm flipH="1" flipV="1">
                <a:off x="5283153" y="4596057"/>
                <a:ext cx="15203" cy="590561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52" name="直線單箭頭接點 51">
                <a:extLst>
                  <a:ext uri="{FF2B5EF4-FFF2-40B4-BE49-F238E27FC236}">
                    <a16:creationId xmlns:a16="http://schemas.microsoft.com/office/drawing/2014/main" id="{BDD9FA65-DE0F-F721-89B2-EC0ACEC4BC01}"/>
                  </a:ext>
                </a:extLst>
              </p:cNvPr>
              <p:cNvCxnSpPr>
                <a:cxnSpLocks/>
                <a:stCxn id="13" idx="6"/>
                <a:endCxn id="14" idx="3"/>
              </p:cNvCxnSpPr>
              <p:nvPr/>
            </p:nvCxnSpPr>
            <p:spPr bwMode="auto">
              <a:xfrm flipV="1">
                <a:off x="5700733" y="5073426"/>
                <a:ext cx="582709" cy="499655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55" name="直線單箭頭接點 54">
                <a:extLst>
                  <a:ext uri="{FF2B5EF4-FFF2-40B4-BE49-F238E27FC236}">
                    <a16:creationId xmlns:a16="http://schemas.microsoft.com/office/drawing/2014/main" id="{EA2BCBA6-CF99-4CE4-D8A9-51532EFCE05C}"/>
                  </a:ext>
                </a:extLst>
              </p:cNvPr>
              <p:cNvCxnSpPr>
                <a:cxnSpLocks/>
                <a:stCxn id="14" idx="1"/>
              </p:cNvCxnSpPr>
              <p:nvPr/>
            </p:nvCxnSpPr>
            <p:spPr bwMode="auto">
              <a:xfrm flipH="1" flipV="1">
                <a:off x="5700733" y="4209594"/>
                <a:ext cx="582709" cy="31729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58" name="直線單箭頭接點 57">
                <a:extLst>
                  <a:ext uri="{FF2B5EF4-FFF2-40B4-BE49-F238E27FC236}">
                    <a16:creationId xmlns:a16="http://schemas.microsoft.com/office/drawing/2014/main" id="{2EBD6DC2-9D64-1C6C-B5B1-6CD0154F486F}"/>
                  </a:ext>
                </a:extLst>
              </p:cNvPr>
              <p:cNvCxnSpPr>
                <a:cxnSpLocks/>
                <a:stCxn id="8" idx="5"/>
                <a:endCxn id="14" idx="2"/>
              </p:cNvCxnSpPr>
              <p:nvPr/>
            </p:nvCxnSpPr>
            <p:spPr bwMode="auto">
              <a:xfrm>
                <a:off x="5567677" y="4482865"/>
                <a:ext cx="597912" cy="31729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9D46D45E-4E08-EFDA-C841-716C99EE6444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64" name="文字方塊 63">
                <a:extLst>
                  <a:ext uri="{FF2B5EF4-FFF2-40B4-BE49-F238E27FC236}">
                    <a16:creationId xmlns:a16="http://schemas.microsoft.com/office/drawing/2014/main" id="{0A5B1FBC-44EE-9EAD-8E02-5E78D739F2A0}"/>
                  </a:ext>
                </a:extLst>
              </p:cNvPr>
              <p:cNvSpPr txBox="1"/>
              <p:nvPr/>
            </p:nvSpPr>
            <p:spPr>
              <a:xfrm>
                <a:off x="6391442" y="4596057"/>
                <a:ext cx="5084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EBCF2652-BD6B-DA59-7A30-A547944DB247}"/>
                  </a:ext>
                </a:extLst>
              </p:cNvPr>
              <p:cNvSpPr txBox="1"/>
              <p:nvPr/>
            </p:nvSpPr>
            <p:spPr>
              <a:xfrm>
                <a:off x="5104015" y="4009270"/>
                <a:ext cx="5084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66" name="文字方塊 65">
                <a:extLst>
                  <a:ext uri="{FF2B5EF4-FFF2-40B4-BE49-F238E27FC236}">
                    <a16:creationId xmlns:a16="http://schemas.microsoft.com/office/drawing/2014/main" id="{37334EA8-CC5E-3FCC-E2C1-6046EBF0749A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7</a:t>
                </a:r>
                <a:endParaRPr lang="zh-TW" altLang="en-US" dirty="0"/>
              </a:p>
            </p:txBody>
          </p:sp>
          <p:sp>
            <p:nvSpPr>
              <p:cNvPr id="67" name="文字方塊 66">
                <a:extLst>
                  <a:ext uri="{FF2B5EF4-FFF2-40B4-BE49-F238E27FC236}">
                    <a16:creationId xmlns:a16="http://schemas.microsoft.com/office/drawing/2014/main" id="{B74D7E4F-2B57-5998-21D5-7170312A6BED}"/>
                  </a:ext>
                </a:extLst>
              </p:cNvPr>
              <p:cNvSpPr txBox="1"/>
              <p:nvPr/>
            </p:nvSpPr>
            <p:spPr>
              <a:xfrm>
                <a:off x="3477674" y="5348896"/>
                <a:ext cx="5084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68" name="文字方塊 67">
                <a:extLst>
                  <a:ext uri="{FF2B5EF4-FFF2-40B4-BE49-F238E27FC236}">
                    <a16:creationId xmlns:a16="http://schemas.microsoft.com/office/drawing/2014/main" id="{74EC40C4-AC67-7C5B-E1A5-CA244357265B}"/>
                  </a:ext>
                </a:extLst>
              </p:cNvPr>
              <p:cNvSpPr txBox="1"/>
              <p:nvPr/>
            </p:nvSpPr>
            <p:spPr>
              <a:xfrm>
                <a:off x="5117881" y="5390716"/>
                <a:ext cx="5084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69" name="文字方塊 68">
                <a:extLst>
                  <a:ext uri="{FF2B5EF4-FFF2-40B4-BE49-F238E27FC236}">
                    <a16:creationId xmlns:a16="http://schemas.microsoft.com/office/drawing/2014/main" id="{8F8142D2-1AA7-17A8-4D90-A941DF85F52F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63" name="筆跡 62">
                    <a:extLst>
                      <a:ext uri="{FF2B5EF4-FFF2-40B4-BE49-F238E27FC236}">
                        <a16:creationId xmlns:a16="http://schemas.microsoft.com/office/drawing/2014/main" id="{57415B69-1C21-EC74-AB32-5BA444DE0BC6}"/>
                      </a:ext>
                    </a:extLst>
                  </p14:cNvPr>
                  <p14:cNvContentPartPr/>
                  <p14:nvPr/>
                </p14:nvContentPartPr>
                <p14:xfrm>
                  <a:off x="3132582" y="4872133"/>
                  <a:ext cx="2619000" cy="1443960"/>
                </p14:xfrm>
              </p:contentPart>
            </mc:Choice>
            <mc:Fallback xmlns="">
              <p:pic>
                <p:nvPicPr>
                  <p:cNvPr id="63" name="筆跡 62">
                    <a:extLst>
                      <a:ext uri="{FF2B5EF4-FFF2-40B4-BE49-F238E27FC236}">
                        <a16:creationId xmlns:a16="http://schemas.microsoft.com/office/drawing/2014/main" id="{57415B69-1C21-EC74-AB32-5BA444DE0BC6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3123942" y="4863493"/>
                    <a:ext cx="2636640" cy="14616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096" name="筆跡 4095">
                  <a:extLst>
                    <a:ext uri="{FF2B5EF4-FFF2-40B4-BE49-F238E27FC236}">
                      <a16:creationId xmlns:a16="http://schemas.microsoft.com/office/drawing/2014/main" id="{29E56D34-6083-8A4E-5F9E-5ED1637C13BC}"/>
                    </a:ext>
                  </a:extLst>
                </p14:cNvPr>
                <p14:cNvContentPartPr/>
                <p14:nvPr/>
              </p14:nvContentPartPr>
              <p14:xfrm>
                <a:off x="4581997" y="3709146"/>
                <a:ext cx="2688840" cy="1888920"/>
              </p14:xfrm>
            </p:contentPart>
          </mc:Choice>
          <mc:Fallback>
            <p:pic>
              <p:nvPicPr>
                <p:cNvPr id="4096" name="筆跡 4095">
                  <a:extLst>
                    <a:ext uri="{FF2B5EF4-FFF2-40B4-BE49-F238E27FC236}">
                      <a16:creationId xmlns:a16="http://schemas.microsoft.com/office/drawing/2014/main" id="{29E56D34-6083-8A4E-5F9E-5ED1637C13B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572997" y="3700146"/>
                  <a:ext cx="2706480" cy="190656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20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15EEF6DC-0F51-0EF4-CEE5-BC3450B84728}"/>
              </a:ext>
            </a:extLst>
          </p:cNvPr>
          <p:cNvSpPr txBox="1"/>
          <p:nvPr/>
        </p:nvSpPr>
        <p:spPr>
          <a:xfrm>
            <a:off x="3729305" y="-43726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7" name="表格 2">
            <a:extLst>
              <a:ext uri="{FF2B5EF4-FFF2-40B4-BE49-F238E27FC236}">
                <a16:creationId xmlns:a16="http://schemas.microsoft.com/office/drawing/2014/main" id="{025E30BB-D381-8BB0-FD74-87F9C2DF8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872284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28" name="文字方塊 27">
            <a:extLst>
              <a:ext uri="{FF2B5EF4-FFF2-40B4-BE49-F238E27FC236}">
                <a16:creationId xmlns:a16="http://schemas.microsoft.com/office/drawing/2014/main" id="{65276A92-EDD0-38F7-EEC0-A918326FD9D0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6623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21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16BAF441-AEEF-25B6-F16D-3B8F437A5719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25718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3807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22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858950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9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23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/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Scc:2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F2D5D82-FE46-B347-863C-8B0940266D17}"/>
              </a:ext>
            </a:extLst>
          </p:cNvPr>
          <p:cNvSpPr txBox="1"/>
          <p:nvPr/>
        </p:nvSpPr>
        <p:spPr>
          <a:xfrm>
            <a:off x="7018244" y="-9121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FFCB65BB-2628-F338-93B7-4003AFE313AE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2864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24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377143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Scc:3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F2D5D82-FE46-B347-863C-8B0940266D17}"/>
              </a:ext>
            </a:extLst>
          </p:cNvPr>
          <p:cNvSpPr txBox="1"/>
          <p:nvPr/>
        </p:nvSpPr>
        <p:spPr>
          <a:xfrm>
            <a:off x="7018244" y="-9121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63819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25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/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Scc:3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F2D5D82-FE46-B347-863C-8B0940266D17}"/>
              </a:ext>
            </a:extLst>
          </p:cNvPr>
          <p:cNvSpPr txBox="1"/>
          <p:nvPr/>
        </p:nvSpPr>
        <p:spPr>
          <a:xfrm>
            <a:off x="7018244" y="-9121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DA1A1CF1-CCA0-8861-1CF2-808B532DE62E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D3A0834-42BC-F570-D84D-F5B713767F14}"/>
              </a:ext>
            </a:extLst>
          </p:cNvPr>
          <p:cNvSpPr txBox="1"/>
          <p:nvPr/>
        </p:nvSpPr>
        <p:spPr>
          <a:xfrm>
            <a:off x="3243643" y="1983999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9663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26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234851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Scc:4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F2D5D82-FE46-B347-863C-8B0940266D17}"/>
              </a:ext>
            </a:extLst>
          </p:cNvPr>
          <p:cNvSpPr txBox="1"/>
          <p:nvPr/>
        </p:nvSpPr>
        <p:spPr>
          <a:xfrm>
            <a:off x="7018244" y="-9121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D3A0834-42BC-F570-D84D-F5B713767F14}"/>
              </a:ext>
            </a:extLst>
          </p:cNvPr>
          <p:cNvSpPr txBox="1"/>
          <p:nvPr/>
        </p:nvSpPr>
        <p:spPr>
          <a:xfrm>
            <a:off x="3243643" y="1983999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94341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27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/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Scc:4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F2D5D82-FE46-B347-863C-8B0940266D17}"/>
              </a:ext>
            </a:extLst>
          </p:cNvPr>
          <p:cNvSpPr txBox="1"/>
          <p:nvPr/>
        </p:nvSpPr>
        <p:spPr>
          <a:xfrm>
            <a:off x="7018244" y="-9121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D3A0834-42BC-F570-D84D-F5B713767F14}"/>
              </a:ext>
            </a:extLst>
          </p:cNvPr>
          <p:cNvSpPr txBox="1"/>
          <p:nvPr/>
        </p:nvSpPr>
        <p:spPr>
          <a:xfrm>
            <a:off x="3243643" y="1983999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DAE4A046-5056-3264-CF9B-E3A057642158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187896D7-C3CE-2F15-A858-8819E5C83642}"/>
              </a:ext>
            </a:extLst>
          </p:cNvPr>
          <p:cNvSpPr txBox="1"/>
          <p:nvPr/>
        </p:nvSpPr>
        <p:spPr>
          <a:xfrm>
            <a:off x="5536093" y="311166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21315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28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064994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Scc:5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F2D5D82-FE46-B347-863C-8B0940266D17}"/>
              </a:ext>
            </a:extLst>
          </p:cNvPr>
          <p:cNvSpPr txBox="1"/>
          <p:nvPr/>
        </p:nvSpPr>
        <p:spPr>
          <a:xfrm>
            <a:off x="7018244" y="-9121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D3A0834-42BC-F570-D84D-F5B713767F14}"/>
              </a:ext>
            </a:extLst>
          </p:cNvPr>
          <p:cNvSpPr txBox="1"/>
          <p:nvPr/>
        </p:nvSpPr>
        <p:spPr>
          <a:xfrm>
            <a:off x="3243643" y="1983999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187896D7-C3CE-2F15-A858-8819E5C83642}"/>
              </a:ext>
            </a:extLst>
          </p:cNvPr>
          <p:cNvSpPr txBox="1"/>
          <p:nvPr/>
        </p:nvSpPr>
        <p:spPr>
          <a:xfrm>
            <a:off x="5536093" y="311166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47951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29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8"/>
            <a:ext cx="3747126" cy="2675061"/>
            <a:chOff x="1835696" y="3800749"/>
            <a:chExt cx="3528551" cy="2165443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1" idx="2"/>
              <a:endCxn id="22" idx="6"/>
            </p:cNvCxnSpPr>
            <p:nvPr/>
          </p:nvCxnSpPr>
          <p:spPr bwMode="auto">
            <a:xfrm flipH="1">
              <a:off x="2640450" y="4195927"/>
              <a:ext cx="605990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7288DCA-81B4-BC8F-8D5E-1487BCDC75A5}"/>
              </a:ext>
            </a:extLst>
          </p:cNvPr>
          <p:cNvSpPr txBox="1"/>
          <p:nvPr/>
        </p:nvSpPr>
        <p:spPr>
          <a:xfrm>
            <a:off x="5435501" y="-83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F1CDA36-69D4-5F0E-6C02-B57808C5E049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/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Scc:5</a:t>
            </a:r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F2D5D82-FE46-B347-863C-8B0940266D17}"/>
              </a:ext>
            </a:extLst>
          </p:cNvPr>
          <p:cNvSpPr txBox="1"/>
          <p:nvPr/>
        </p:nvSpPr>
        <p:spPr>
          <a:xfrm>
            <a:off x="7018244" y="-9121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FD3A0834-42BC-F570-D84D-F5B713767F14}"/>
              </a:ext>
            </a:extLst>
          </p:cNvPr>
          <p:cNvSpPr txBox="1"/>
          <p:nvPr/>
        </p:nvSpPr>
        <p:spPr>
          <a:xfrm>
            <a:off x="3243643" y="1983999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187896D7-C3CE-2F15-A858-8819E5C83642}"/>
              </a:ext>
            </a:extLst>
          </p:cNvPr>
          <p:cNvSpPr txBox="1"/>
          <p:nvPr/>
        </p:nvSpPr>
        <p:spPr>
          <a:xfrm>
            <a:off x="5536093" y="311166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A3F2B86B-C6EF-47A3-F413-F803C918510C}"/>
              </a:ext>
            </a:extLst>
          </p:cNvPr>
          <p:cNvSpPr txBox="1"/>
          <p:nvPr/>
        </p:nvSpPr>
        <p:spPr>
          <a:xfrm>
            <a:off x="6971429" y="311166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Low:6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A378133A-FF28-EA1B-31AB-28056C57F44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328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1658" y="620688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9008D987-68FC-8252-E1C5-C9896AFDDD9C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363969E3-6052-584C-B9C7-BEE8E0925C56}"/>
              </a:ext>
            </a:extLst>
          </p:cNvPr>
          <p:cNvSpPr txBox="1"/>
          <p:nvPr/>
        </p:nvSpPr>
        <p:spPr>
          <a:xfrm>
            <a:off x="1690522" y="3099988"/>
            <a:ext cx="650510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+mn-ea"/>
                <a:ea typeface="+mn-ea"/>
              </a:rPr>
              <a:t>利用</a:t>
            </a:r>
            <a:r>
              <a:rPr lang="en-US" altLang="zh-TW" sz="2000" dirty="0">
                <a:latin typeface="+mn-ea"/>
                <a:ea typeface="+mn-ea"/>
              </a:rPr>
              <a:t>DFS</a:t>
            </a:r>
            <a:r>
              <a:rPr lang="zh-TW" altLang="en-US" sz="2000" dirty="0">
                <a:latin typeface="+mn-ea"/>
                <a:ea typeface="+mn-ea"/>
              </a:rPr>
              <a:t>來遍歷</a:t>
            </a:r>
            <a:endParaRPr lang="en-US" altLang="zh-TW" sz="2000" dirty="0">
              <a:latin typeface="+mn-ea"/>
              <a:ea typeface="+mn-ea"/>
            </a:endParaRPr>
          </a:p>
          <a:p>
            <a:r>
              <a:rPr lang="zh-TW" altLang="en-US" sz="2000" dirty="0">
                <a:latin typeface="+mn-ea"/>
                <a:ea typeface="+mn-ea"/>
              </a:rPr>
              <a:t>對每個</a:t>
            </a:r>
            <a:r>
              <a:rPr lang="en-US" altLang="zh-TW" sz="2000" dirty="0">
                <a:latin typeface="+mn-ea"/>
                <a:ea typeface="+mn-ea"/>
              </a:rPr>
              <a:t>u</a:t>
            </a:r>
            <a:r>
              <a:rPr lang="zh-TW" altLang="en-US" sz="2000" dirty="0">
                <a:latin typeface="+mn-ea"/>
                <a:ea typeface="+mn-ea"/>
              </a:rPr>
              <a:t>節點，</a:t>
            </a:r>
            <a:r>
              <a:rPr lang="en-US" altLang="zh-TW" sz="2000" dirty="0">
                <a:latin typeface="+mn-ea"/>
                <a:ea typeface="+mn-ea"/>
              </a:rPr>
              <a:t>DFS</a:t>
            </a:r>
            <a:r>
              <a:rPr lang="zh-TW" altLang="en-US" sz="2000" dirty="0">
                <a:latin typeface="+mn-ea"/>
                <a:ea typeface="+mn-ea"/>
              </a:rPr>
              <a:t>啟動時其</a:t>
            </a:r>
            <a:r>
              <a:rPr lang="en-US" altLang="zh-TW" sz="2000" dirty="0">
                <a:latin typeface="+mn-ea"/>
                <a:ea typeface="+mn-ea"/>
              </a:rPr>
              <a:t>low</a:t>
            </a:r>
            <a:r>
              <a:rPr lang="zh-TW" altLang="en-US" sz="2000" dirty="0">
                <a:latin typeface="+mn-ea"/>
                <a:ea typeface="+mn-ea"/>
              </a:rPr>
              <a:t>值都設為</a:t>
            </a:r>
            <a:r>
              <a:rPr lang="en-US" altLang="zh-TW" sz="2000" dirty="0">
                <a:latin typeface="+mn-ea"/>
                <a:ea typeface="+mn-ea"/>
              </a:rPr>
              <a:t>visit</a:t>
            </a:r>
            <a:r>
              <a:rPr lang="zh-TW" altLang="en-US" sz="2000" dirty="0">
                <a:latin typeface="+mn-ea"/>
                <a:ea typeface="+mn-ea"/>
              </a:rPr>
              <a:t>，</a:t>
            </a:r>
            <a:endParaRPr lang="en-US" altLang="zh-TW" sz="2000" dirty="0">
              <a:latin typeface="+mn-ea"/>
              <a:ea typeface="+mn-ea"/>
            </a:endParaRPr>
          </a:p>
          <a:p>
            <a:r>
              <a:rPr lang="zh-TW" altLang="en-US" sz="2000" dirty="0">
                <a:latin typeface="+mn-ea"/>
                <a:ea typeface="+mn-ea"/>
              </a:rPr>
              <a:t>遍歷過的放入</a:t>
            </a:r>
            <a:r>
              <a:rPr lang="en-US" altLang="zh-TW" sz="2000" dirty="0">
                <a:latin typeface="+mn-ea"/>
                <a:ea typeface="+mn-ea"/>
              </a:rPr>
              <a:t>stack</a:t>
            </a:r>
            <a:r>
              <a:rPr lang="zh-TW" altLang="en-US" sz="2000" dirty="0">
                <a:latin typeface="+mn-ea"/>
                <a:ea typeface="+mn-ea"/>
              </a:rPr>
              <a:t>，稍後對其所有子節點</a:t>
            </a:r>
            <a:r>
              <a:rPr lang="en-US" altLang="zh-TW" sz="2000" dirty="0">
                <a:latin typeface="+mn-ea"/>
                <a:ea typeface="+mn-ea"/>
              </a:rPr>
              <a:t>v</a:t>
            </a:r>
            <a:r>
              <a:rPr lang="zh-TW" altLang="en-US" sz="2000" dirty="0">
                <a:latin typeface="+mn-ea"/>
                <a:ea typeface="+mn-ea"/>
              </a:rPr>
              <a:t>進行</a:t>
            </a:r>
            <a:r>
              <a:rPr lang="en-US" altLang="zh-TW" sz="2000" dirty="0">
                <a:latin typeface="+mn-ea"/>
                <a:ea typeface="+mn-ea"/>
              </a:rPr>
              <a:t>DFS</a:t>
            </a:r>
          </a:p>
          <a:p>
            <a:r>
              <a:rPr lang="zh-TW" altLang="en-US" sz="2000" dirty="0">
                <a:latin typeface="+mn-ea"/>
                <a:ea typeface="+mn-ea"/>
              </a:rPr>
              <a:t>而</a:t>
            </a:r>
            <a:r>
              <a:rPr lang="en-US" altLang="zh-TW" sz="2000" dirty="0">
                <a:latin typeface="+mn-ea"/>
                <a:ea typeface="+mn-ea"/>
              </a:rPr>
              <a:t>low</a:t>
            </a:r>
            <a:r>
              <a:rPr lang="zh-TW" altLang="en-US" sz="2000" dirty="0">
                <a:latin typeface="+mn-ea"/>
                <a:ea typeface="+mn-ea"/>
              </a:rPr>
              <a:t>值會被改變的情況有兩種</a:t>
            </a:r>
            <a:r>
              <a:rPr lang="en-US" altLang="zh-TW" sz="2000" dirty="0">
                <a:latin typeface="+mn-ea"/>
                <a:ea typeface="+mn-ea"/>
              </a:rPr>
              <a:t>:</a:t>
            </a:r>
          </a:p>
          <a:p>
            <a:pPr lvl="1"/>
            <a:r>
              <a:rPr lang="en-US" altLang="zh-TW" sz="2000" dirty="0">
                <a:latin typeface="+mn-ea"/>
                <a:ea typeface="+mn-ea"/>
              </a:rPr>
              <a:t>(1)</a:t>
            </a:r>
            <a:r>
              <a:rPr lang="zh-TW" altLang="en-US" sz="2000" dirty="0">
                <a:latin typeface="+mn-ea"/>
                <a:ea typeface="+mn-ea"/>
              </a:rPr>
              <a:t>如果</a:t>
            </a:r>
            <a:r>
              <a:rPr lang="en-US" altLang="zh-TW" sz="2000" dirty="0">
                <a:latin typeface="+mn-ea"/>
                <a:ea typeface="+mn-ea"/>
              </a:rPr>
              <a:t>v</a:t>
            </a:r>
            <a:r>
              <a:rPr lang="zh-TW" altLang="en-US" sz="2000" dirty="0">
                <a:latin typeface="+mn-ea"/>
                <a:ea typeface="+mn-ea"/>
              </a:rPr>
              <a:t> 還沒</a:t>
            </a:r>
            <a:r>
              <a:rPr lang="en-US" altLang="zh-TW" sz="2000" dirty="0">
                <a:latin typeface="+mn-ea"/>
                <a:ea typeface="+mn-ea"/>
              </a:rPr>
              <a:t>visit</a:t>
            </a:r>
            <a:r>
              <a:rPr lang="zh-TW" altLang="en-US" sz="2000" dirty="0">
                <a:latin typeface="+mn-ea"/>
                <a:ea typeface="+mn-ea"/>
              </a:rPr>
              <a:t> 過那就繼續做，</a:t>
            </a:r>
            <a:r>
              <a:rPr lang="zh-TW" altLang="en-US" sz="2000" b="0" i="0" dirty="0">
                <a:effectLst/>
                <a:latin typeface="+mn-ea"/>
                <a:ea typeface="+mn-ea"/>
              </a:rPr>
              <a:t>在 </a:t>
            </a:r>
            <a:r>
              <a:rPr lang="en-US" altLang="zh-TW" sz="2000" b="0" i="0" dirty="0">
                <a:effectLst/>
                <a:latin typeface="+mn-ea"/>
                <a:ea typeface="+mn-ea"/>
              </a:rPr>
              <a:t>v </a:t>
            </a:r>
            <a:r>
              <a:rPr lang="zh-TW" altLang="en-US" sz="2000" b="0" i="0" dirty="0">
                <a:effectLst/>
                <a:latin typeface="+mn-ea"/>
                <a:ea typeface="+mn-ea"/>
              </a:rPr>
              <a:t>的 </a:t>
            </a:r>
            <a:r>
              <a:rPr lang="en-US" altLang="zh-TW" sz="2000" b="0" i="0" dirty="0">
                <a:effectLst/>
                <a:latin typeface="+mn-ea"/>
                <a:ea typeface="+mn-ea"/>
              </a:rPr>
              <a:t>DFS </a:t>
            </a:r>
            <a:r>
              <a:rPr lang="zh-TW" altLang="en-US" sz="2000" b="0" i="0" dirty="0">
                <a:effectLst/>
                <a:latin typeface="+mn-ea"/>
                <a:ea typeface="+mn-ea"/>
              </a:rPr>
              <a:t>完成後，則</a:t>
            </a:r>
            <a:r>
              <a:rPr lang="en-US" altLang="zh-TW" sz="2000" b="0" i="0" dirty="0">
                <a:effectLst/>
                <a:latin typeface="+mn-ea"/>
                <a:ea typeface="+mn-ea"/>
              </a:rPr>
              <a:t>low[u] </a:t>
            </a:r>
            <a:r>
              <a:rPr lang="zh-TW" altLang="en-US" sz="2000" b="0" i="0" dirty="0">
                <a:effectLst/>
                <a:latin typeface="+mn-ea"/>
                <a:ea typeface="+mn-ea"/>
              </a:rPr>
              <a:t>和 </a:t>
            </a:r>
            <a:r>
              <a:rPr lang="en-US" altLang="zh-TW" sz="2000" b="0" i="0" dirty="0">
                <a:effectLst/>
                <a:latin typeface="+mn-ea"/>
                <a:ea typeface="+mn-ea"/>
              </a:rPr>
              <a:t>low[v] </a:t>
            </a:r>
            <a:r>
              <a:rPr lang="zh-TW" altLang="en-US" sz="2000" b="0" i="0" dirty="0">
                <a:effectLst/>
                <a:latin typeface="+mn-ea"/>
                <a:ea typeface="+mn-ea"/>
              </a:rPr>
              <a:t>的最小值將更新為 </a:t>
            </a:r>
            <a:r>
              <a:rPr lang="en-US" altLang="zh-TW" sz="2000" b="0" i="0" dirty="0">
                <a:effectLst/>
                <a:latin typeface="+mn-ea"/>
                <a:ea typeface="+mn-ea"/>
              </a:rPr>
              <a:t>low[u]</a:t>
            </a:r>
            <a:endParaRPr lang="en-US" altLang="zh-TW" sz="2000" dirty="0">
              <a:latin typeface="+mn-ea"/>
              <a:ea typeface="+mn-ea"/>
            </a:endParaRPr>
          </a:p>
          <a:p>
            <a:pPr lvl="1"/>
            <a:r>
              <a:rPr lang="en-US" altLang="zh-TW" sz="2000" dirty="0">
                <a:latin typeface="+mn-ea"/>
                <a:ea typeface="+mn-ea"/>
              </a:rPr>
              <a:t>(2)</a:t>
            </a:r>
            <a:r>
              <a:rPr lang="zh-TW" altLang="en-US" sz="2000" dirty="0">
                <a:latin typeface="+mn-ea"/>
                <a:ea typeface="+mn-ea"/>
              </a:rPr>
              <a:t>如果</a:t>
            </a:r>
            <a:r>
              <a:rPr lang="en-US" altLang="zh-TW" sz="2000" dirty="0">
                <a:latin typeface="+mn-ea"/>
                <a:ea typeface="+mn-ea"/>
              </a:rPr>
              <a:t>v visit</a:t>
            </a:r>
            <a:r>
              <a:rPr lang="zh-TW" altLang="en-US" sz="2000" dirty="0">
                <a:latin typeface="+mn-ea"/>
                <a:ea typeface="+mn-ea"/>
              </a:rPr>
              <a:t>過且在</a:t>
            </a:r>
            <a:r>
              <a:rPr lang="en-US" altLang="zh-TW" sz="2000" dirty="0">
                <a:latin typeface="+mn-ea"/>
                <a:ea typeface="+mn-ea"/>
              </a:rPr>
              <a:t>stack</a:t>
            </a:r>
            <a:r>
              <a:rPr lang="zh-TW" altLang="en-US" sz="2000" dirty="0">
                <a:latin typeface="+mn-ea"/>
                <a:ea typeface="+mn-ea"/>
              </a:rPr>
              <a:t>中</a:t>
            </a:r>
            <a:endParaRPr lang="en-US" altLang="zh-TW" sz="2000" dirty="0">
              <a:latin typeface="+mn-ea"/>
              <a:ea typeface="+mn-ea"/>
            </a:endParaRPr>
          </a:p>
          <a:p>
            <a:pPr lvl="1"/>
            <a:r>
              <a:rPr lang="en-US" altLang="zh-TW" sz="2000" b="0" i="0" dirty="0">
                <a:solidFill>
                  <a:srgbClr val="273239"/>
                </a:solidFill>
                <a:effectLst/>
                <a:latin typeface="+mn-ea"/>
                <a:ea typeface="+mn-ea"/>
              </a:rPr>
              <a:t>low[u] </a:t>
            </a:r>
            <a:r>
              <a:rPr lang="zh-TW" altLang="en-US" sz="2000" b="0" i="0" dirty="0">
                <a:solidFill>
                  <a:srgbClr val="273239"/>
                </a:solidFill>
                <a:effectLst/>
                <a:latin typeface="+mn-ea"/>
                <a:ea typeface="+mn-ea"/>
              </a:rPr>
              <a:t>和 </a:t>
            </a:r>
            <a:r>
              <a:rPr lang="en-US" altLang="zh-TW" sz="2000" b="0" i="0" dirty="0">
                <a:solidFill>
                  <a:srgbClr val="273239"/>
                </a:solidFill>
                <a:effectLst/>
                <a:latin typeface="+mn-ea"/>
                <a:ea typeface="+mn-ea"/>
              </a:rPr>
              <a:t>visit[v] </a:t>
            </a:r>
            <a:r>
              <a:rPr lang="zh-TW" altLang="en-US" sz="2000" b="0" i="0" dirty="0">
                <a:solidFill>
                  <a:srgbClr val="273239"/>
                </a:solidFill>
                <a:effectLst/>
                <a:latin typeface="+mn-ea"/>
                <a:ea typeface="+mn-ea"/>
              </a:rPr>
              <a:t>的最小值將被更新為 </a:t>
            </a:r>
            <a:r>
              <a:rPr lang="en-US" altLang="zh-TW" sz="2000" b="0" i="0" dirty="0">
                <a:solidFill>
                  <a:srgbClr val="273239"/>
                </a:solidFill>
                <a:effectLst/>
                <a:latin typeface="+mn-ea"/>
                <a:ea typeface="+mn-ea"/>
              </a:rPr>
              <a:t>low[u]</a:t>
            </a:r>
          </a:p>
          <a:p>
            <a:r>
              <a:rPr lang="zh-TW" altLang="en-US" sz="2000" dirty="0">
                <a:latin typeface="+mn-ea"/>
                <a:ea typeface="+mn-ea"/>
              </a:rPr>
              <a:t>當沒有子節點可以走，判斷</a:t>
            </a:r>
            <a:r>
              <a:rPr lang="en-US" altLang="zh-TW" sz="2000" dirty="0">
                <a:latin typeface="+mn-ea"/>
                <a:ea typeface="+mn-ea"/>
              </a:rPr>
              <a:t>visit[u]</a:t>
            </a:r>
            <a:r>
              <a:rPr lang="zh-TW" altLang="en-US" sz="2000" dirty="0">
                <a:latin typeface="+mn-ea"/>
                <a:ea typeface="+mn-ea"/>
              </a:rPr>
              <a:t>是否</a:t>
            </a:r>
            <a:r>
              <a:rPr lang="en-US" altLang="zh-TW" sz="2000" dirty="0">
                <a:latin typeface="+mn-ea"/>
                <a:ea typeface="+mn-ea"/>
              </a:rPr>
              <a:t>=low[u]</a:t>
            </a:r>
          </a:p>
          <a:p>
            <a:r>
              <a:rPr lang="zh-TW" altLang="en-US" sz="2000" dirty="0">
                <a:latin typeface="+mn-ea"/>
                <a:ea typeface="+mn-ea"/>
              </a:rPr>
              <a:t>若等於代表形成一個</a:t>
            </a:r>
            <a:r>
              <a:rPr lang="en-US" altLang="zh-TW" sz="2000" dirty="0">
                <a:latin typeface="+mn-ea"/>
                <a:ea typeface="+mn-ea"/>
              </a:rPr>
              <a:t>SCC</a:t>
            </a:r>
          </a:p>
        </p:txBody>
      </p:sp>
    </p:spTree>
    <p:extLst>
      <p:ext uri="{BB962C8B-B14F-4D97-AF65-F5344CB8AC3E}">
        <p14:creationId xmlns:p14="http://schemas.microsoft.com/office/powerpoint/2010/main" val="13640239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30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1"/>
            <a:ext cx="8077200" cy="1663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EFC0969-7134-0DBE-0145-3379B1C87E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016472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0" name="文字方塊 29">
            <a:extLst>
              <a:ext uri="{FF2B5EF4-FFF2-40B4-BE49-F238E27FC236}">
                <a16:creationId xmlns:a16="http://schemas.microsoft.com/office/drawing/2014/main" id="{410A1A74-37D9-A2C5-F906-346664D57AF2}"/>
              </a:ext>
            </a:extLst>
          </p:cNvPr>
          <p:cNvSpPr txBox="1"/>
          <p:nvPr/>
        </p:nvSpPr>
        <p:spPr>
          <a:xfrm>
            <a:off x="1547664" y="3359437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Scc:6</a:t>
            </a:r>
            <a:endParaRPr lang="zh-TW" altLang="en-US" dirty="0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E5B8D682-DB31-7C4E-1DDF-4AD69DE38B05}"/>
              </a:ext>
            </a:extLst>
          </p:cNvPr>
          <p:cNvGrpSpPr/>
          <p:nvPr/>
        </p:nvGrpSpPr>
        <p:grpSpPr>
          <a:xfrm>
            <a:off x="3243643" y="-91218"/>
            <a:ext cx="4587180" cy="3787657"/>
            <a:chOff x="3243643" y="-91218"/>
            <a:chExt cx="4587180" cy="3787657"/>
          </a:xfrm>
        </p:grpSpPr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1EA4AC0D-0BC0-6A9F-DFA7-EDA8996DCAB1}"/>
                </a:ext>
              </a:extLst>
            </p:cNvPr>
            <p:cNvGrpSpPr/>
            <p:nvPr/>
          </p:nvGrpSpPr>
          <p:grpSpPr>
            <a:xfrm>
              <a:off x="3995936" y="465908"/>
              <a:ext cx="3747126" cy="2675061"/>
              <a:chOff x="1835696" y="3800749"/>
              <a:chExt cx="3528551" cy="2165443"/>
            </a:xfrm>
          </p:grpSpPr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4337A597-B659-D849-CFA4-3E6F235AA929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1251F3B0-578D-C77F-460B-FBE26F65B69C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74BF5399-B271-97A5-798B-0058ABDE87A1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0" name="橢圓 19">
                <a:extLst>
                  <a:ext uri="{FF2B5EF4-FFF2-40B4-BE49-F238E27FC236}">
                    <a16:creationId xmlns:a16="http://schemas.microsoft.com/office/drawing/2014/main" id="{661199C5-F78C-DD34-EEF7-5055B20CBB66}"/>
                  </a:ext>
                </a:extLst>
              </p:cNvPr>
              <p:cNvSpPr/>
              <p:nvPr/>
            </p:nvSpPr>
            <p:spPr bwMode="auto">
              <a:xfrm>
                <a:off x="1835696" y="5193266"/>
                <a:ext cx="804754" cy="772926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1" name="橢圓 20">
                <a:extLst>
                  <a:ext uri="{FF2B5EF4-FFF2-40B4-BE49-F238E27FC236}">
                    <a16:creationId xmlns:a16="http://schemas.microsoft.com/office/drawing/2014/main" id="{D7E10160-EF4D-4F6A-38B6-9DD432232AFE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2" name="橢圓 21">
                <a:extLst>
                  <a:ext uri="{FF2B5EF4-FFF2-40B4-BE49-F238E27FC236}">
                    <a16:creationId xmlns:a16="http://schemas.microsoft.com/office/drawing/2014/main" id="{EFEC8720-C6C1-FCF5-47EE-D53386898B8A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3" name="直線單箭頭接點 22">
                <a:extLst>
                  <a:ext uri="{FF2B5EF4-FFF2-40B4-BE49-F238E27FC236}">
                    <a16:creationId xmlns:a16="http://schemas.microsoft.com/office/drawing/2014/main" id="{19F5D89E-2C2B-9F02-60C7-73D66BF4A970}"/>
                  </a:ext>
                </a:extLst>
              </p:cNvPr>
              <p:cNvCxnSpPr>
                <a:cxnSpLocks/>
                <a:stCxn id="21" idx="2"/>
                <a:endCxn id="22" idx="6"/>
              </p:cNvCxnSpPr>
              <p:nvPr/>
            </p:nvCxnSpPr>
            <p:spPr bwMode="auto">
              <a:xfrm flipH="1">
                <a:off x="2640450" y="4195927"/>
                <a:ext cx="605990" cy="136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4" name="直線單箭頭接點 23">
                <a:extLst>
                  <a:ext uri="{FF2B5EF4-FFF2-40B4-BE49-F238E27FC236}">
                    <a16:creationId xmlns:a16="http://schemas.microsoft.com/office/drawing/2014/main" id="{D29B8F50-C60A-278C-2EC4-389D72FFC0F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238073" y="4586922"/>
                <a:ext cx="0" cy="599696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35" name="文字方塊 34">
                <a:extLst>
                  <a:ext uri="{FF2B5EF4-FFF2-40B4-BE49-F238E27FC236}">
                    <a16:creationId xmlns:a16="http://schemas.microsoft.com/office/drawing/2014/main" id="{62EBCCFD-A7B3-7EAC-A5D7-E3E00AF4AD82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37" name="文字方塊 36">
                <a:extLst>
                  <a:ext uri="{FF2B5EF4-FFF2-40B4-BE49-F238E27FC236}">
                    <a16:creationId xmlns:a16="http://schemas.microsoft.com/office/drawing/2014/main" id="{72E998DC-5C8D-BB7C-7698-03618EBEBB25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910AB1F5-DB93-C55D-23FC-EB23D77BDE0F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17752746-4041-A4AA-E441-C0D9296B28C5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40" name="文字方塊 39">
                <a:extLst>
                  <a:ext uri="{FF2B5EF4-FFF2-40B4-BE49-F238E27FC236}">
                    <a16:creationId xmlns:a16="http://schemas.microsoft.com/office/drawing/2014/main" id="{2077E83A-7E1B-F9E7-57B8-0F3B8CD1E3C1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D848491E-8ABB-9018-6650-69C1E7EC6142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C7288DCA-81B4-BC8F-8D5E-1487BCDC75A5}"/>
                </a:ext>
              </a:extLst>
            </p:cNvPr>
            <p:cNvSpPr txBox="1"/>
            <p:nvPr/>
          </p:nvSpPr>
          <p:spPr>
            <a:xfrm>
              <a:off x="5435501" y="-83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F1CDA36-69D4-5F0E-6C02-B57808C5E049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1F2D5D82-FE46-B347-863C-8B0940266D17}"/>
                </a:ext>
              </a:extLst>
            </p:cNvPr>
            <p:cNvSpPr txBox="1"/>
            <p:nvPr/>
          </p:nvSpPr>
          <p:spPr>
            <a:xfrm>
              <a:off x="7018244" y="-9121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</a:t>
              </a:r>
            </a:p>
            <a:p>
              <a:r>
                <a:rPr lang="en-US" altLang="zh-TW" sz="1600" dirty="0"/>
                <a:t>Low:3</a:t>
              </a:r>
              <a:endParaRPr lang="zh-TW" altLang="en-US" sz="1600" dirty="0"/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FD3A0834-42BC-F570-D84D-F5B713767F14}"/>
                </a:ext>
              </a:extLst>
            </p:cNvPr>
            <p:cNvSpPr txBox="1"/>
            <p:nvPr/>
          </p:nvSpPr>
          <p:spPr>
            <a:xfrm>
              <a:off x="3243643" y="1983999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187896D7-C3CE-2F15-A858-8819E5C83642}"/>
                </a:ext>
              </a:extLst>
            </p:cNvPr>
            <p:cNvSpPr txBox="1"/>
            <p:nvPr/>
          </p:nvSpPr>
          <p:spPr>
            <a:xfrm>
              <a:off x="5536093" y="3111664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A3F2B86B-C6EF-47A3-F413-F803C918510C}"/>
                </a:ext>
              </a:extLst>
            </p:cNvPr>
            <p:cNvSpPr txBox="1"/>
            <p:nvPr/>
          </p:nvSpPr>
          <p:spPr>
            <a:xfrm>
              <a:off x="6971429" y="3111664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9828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8A2A08E-96D9-F713-BD6C-6CB61387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31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C5F797B8-5B75-4714-F5B2-8C8546C1C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46148"/>
              </p:ext>
            </p:extLst>
          </p:nvPr>
        </p:nvGraphicFramePr>
        <p:xfrm>
          <a:off x="899592" y="332656"/>
          <a:ext cx="7787207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770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82602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93158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255663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969253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81609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34A16D3C-BFF4-B07A-46D2-872E53774213}"/>
              </a:ext>
            </a:extLst>
          </p:cNvPr>
          <p:cNvGrpSpPr/>
          <p:nvPr/>
        </p:nvGrpSpPr>
        <p:grpSpPr>
          <a:xfrm>
            <a:off x="2362201" y="2852936"/>
            <a:ext cx="4587180" cy="3787657"/>
            <a:chOff x="3243643" y="-91218"/>
            <a:chExt cx="4587180" cy="3787657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0EF59214-03BD-D59D-954F-5934CBDF4DFA}"/>
                </a:ext>
              </a:extLst>
            </p:cNvPr>
            <p:cNvGrpSpPr/>
            <p:nvPr/>
          </p:nvGrpSpPr>
          <p:grpSpPr>
            <a:xfrm>
              <a:off x="3995936" y="465908"/>
              <a:ext cx="3747126" cy="2675061"/>
              <a:chOff x="1835696" y="3800749"/>
              <a:chExt cx="3528551" cy="2165443"/>
            </a:xfrm>
          </p:grpSpPr>
          <p:sp>
            <p:nvSpPr>
              <p:cNvPr id="14" name="橢圓 13">
                <a:extLst>
                  <a:ext uri="{FF2B5EF4-FFF2-40B4-BE49-F238E27FC236}">
                    <a16:creationId xmlns:a16="http://schemas.microsoft.com/office/drawing/2014/main" id="{A4B7FBF8-AC3F-89FE-AFCC-5C59DE539E1B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5" name="橢圓 14">
                <a:extLst>
                  <a:ext uri="{FF2B5EF4-FFF2-40B4-BE49-F238E27FC236}">
                    <a16:creationId xmlns:a16="http://schemas.microsoft.com/office/drawing/2014/main" id="{B8DC516A-1551-9AC7-0139-9867F47979AA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0B0920B7-BFB8-B559-A248-35157420509D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31FB683C-8047-4770-A7CE-1294DE19D1F2}"/>
                  </a:ext>
                </a:extLst>
              </p:cNvPr>
              <p:cNvSpPr/>
              <p:nvPr/>
            </p:nvSpPr>
            <p:spPr bwMode="auto">
              <a:xfrm>
                <a:off x="1835696" y="5193266"/>
                <a:ext cx="804754" cy="772926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4FE3A815-CA29-FF10-B061-691615F9FF85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B009539D-909D-2270-FAD8-3E2E7D608A28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0" name="直線單箭頭接點 19">
                <a:extLst>
                  <a:ext uri="{FF2B5EF4-FFF2-40B4-BE49-F238E27FC236}">
                    <a16:creationId xmlns:a16="http://schemas.microsoft.com/office/drawing/2014/main" id="{D8315261-2875-8511-B8F9-2FB209875591}"/>
                  </a:ext>
                </a:extLst>
              </p:cNvPr>
              <p:cNvCxnSpPr>
                <a:cxnSpLocks/>
                <a:stCxn id="18" idx="2"/>
                <a:endCxn id="19" idx="6"/>
              </p:cNvCxnSpPr>
              <p:nvPr/>
            </p:nvCxnSpPr>
            <p:spPr bwMode="auto">
              <a:xfrm flipH="1">
                <a:off x="2640450" y="4195927"/>
                <a:ext cx="605990" cy="136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7EF4B07C-F682-5204-B662-C3800D8DA14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238073" y="4586922"/>
                <a:ext cx="0" cy="599696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93AEA4C1-89ED-C6F9-DEFA-A3FE660BE1C4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99AEFA5F-7724-6705-260F-A0596D705F8C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B838D3A5-EA3E-C50A-D9D0-DCE5E02F0EAF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5B85761F-2B7E-ECF0-6716-3261DBF3F200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3373FA34-E429-3431-2B3F-AD9D6C6BEC44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61DAA65B-A9DB-F28E-68FE-9028CF05BA2C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BA135D07-4E91-28B2-97D8-CB1CAEB4E3CD}"/>
                </a:ext>
              </a:extLst>
            </p:cNvPr>
            <p:cNvSpPr txBox="1"/>
            <p:nvPr/>
          </p:nvSpPr>
          <p:spPr>
            <a:xfrm>
              <a:off x="5435501" y="-83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EDDFED83-2C88-E912-4356-6342D33B2410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2ECF540-43ED-3F53-7845-865B7CA38842}"/>
                </a:ext>
              </a:extLst>
            </p:cNvPr>
            <p:cNvSpPr txBox="1"/>
            <p:nvPr/>
          </p:nvSpPr>
          <p:spPr>
            <a:xfrm>
              <a:off x="7018244" y="-9121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</a:t>
              </a:r>
            </a:p>
            <a:p>
              <a:r>
                <a:rPr lang="en-US" altLang="zh-TW" sz="1600" dirty="0"/>
                <a:t>Low:3</a:t>
              </a:r>
              <a:endParaRPr lang="zh-TW" altLang="en-US" sz="1600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3CF6E311-C8A5-E676-2777-3FD0BB94A123}"/>
                </a:ext>
              </a:extLst>
            </p:cNvPr>
            <p:cNvSpPr txBox="1"/>
            <p:nvPr/>
          </p:nvSpPr>
          <p:spPr>
            <a:xfrm>
              <a:off x="3243643" y="1983999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B5401F92-7843-865A-40D2-7D7AD6AE1848}"/>
                </a:ext>
              </a:extLst>
            </p:cNvPr>
            <p:cNvSpPr txBox="1"/>
            <p:nvPr/>
          </p:nvSpPr>
          <p:spPr>
            <a:xfrm>
              <a:off x="5536093" y="3111664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878EC71C-7F72-BEAB-2C52-2FB95A17424E}"/>
                </a:ext>
              </a:extLst>
            </p:cNvPr>
            <p:cNvSpPr txBox="1"/>
            <p:nvPr/>
          </p:nvSpPr>
          <p:spPr>
            <a:xfrm>
              <a:off x="6971429" y="3111664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836542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8A2A08E-96D9-F713-BD6C-6CB61387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32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C5F797B8-5B75-4714-F5B2-8C8546C1C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558767"/>
              </p:ext>
            </p:extLst>
          </p:nvPr>
        </p:nvGraphicFramePr>
        <p:xfrm>
          <a:off x="899592" y="332656"/>
          <a:ext cx="7787207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770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82602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93158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255663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969253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81609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4A3F1487-293C-3127-53F3-CCD8FEFF3B9A}"/>
              </a:ext>
            </a:extLst>
          </p:cNvPr>
          <p:cNvGrpSpPr/>
          <p:nvPr/>
        </p:nvGrpSpPr>
        <p:grpSpPr>
          <a:xfrm>
            <a:off x="2362201" y="2852936"/>
            <a:ext cx="4587180" cy="3787657"/>
            <a:chOff x="3243643" y="-91218"/>
            <a:chExt cx="4587180" cy="3787657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FDDC1146-8578-8403-27AA-D0610A84D448}"/>
                </a:ext>
              </a:extLst>
            </p:cNvPr>
            <p:cNvGrpSpPr/>
            <p:nvPr/>
          </p:nvGrpSpPr>
          <p:grpSpPr>
            <a:xfrm>
              <a:off x="3995936" y="465908"/>
              <a:ext cx="3747126" cy="2675061"/>
              <a:chOff x="1835696" y="3800749"/>
              <a:chExt cx="3528551" cy="2165443"/>
            </a:xfrm>
          </p:grpSpPr>
          <p:sp>
            <p:nvSpPr>
              <p:cNvPr id="14" name="橢圓 13">
                <a:extLst>
                  <a:ext uri="{FF2B5EF4-FFF2-40B4-BE49-F238E27FC236}">
                    <a16:creationId xmlns:a16="http://schemas.microsoft.com/office/drawing/2014/main" id="{713277A2-1968-53BD-0056-D7C8DF0CDCC7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5" name="橢圓 14">
                <a:extLst>
                  <a:ext uri="{FF2B5EF4-FFF2-40B4-BE49-F238E27FC236}">
                    <a16:creationId xmlns:a16="http://schemas.microsoft.com/office/drawing/2014/main" id="{31D4F616-A43C-0294-E4A8-54ABF55DBDED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BE8CFDC4-F785-24E2-08A8-C9304F12D337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E17D24A0-7437-3B59-8E71-9682ED3F91E0}"/>
                  </a:ext>
                </a:extLst>
              </p:cNvPr>
              <p:cNvSpPr/>
              <p:nvPr/>
            </p:nvSpPr>
            <p:spPr bwMode="auto">
              <a:xfrm>
                <a:off x="1835696" y="5193266"/>
                <a:ext cx="804754" cy="772926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7D11F8BF-AE13-8FBB-16C8-017ADE7FBAFA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75974F91-9D54-05F9-4DD3-EB18021B1554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0" name="直線單箭頭接點 19">
                <a:extLst>
                  <a:ext uri="{FF2B5EF4-FFF2-40B4-BE49-F238E27FC236}">
                    <a16:creationId xmlns:a16="http://schemas.microsoft.com/office/drawing/2014/main" id="{DF431176-7BB6-CEF8-A7FF-8023A3767CE4}"/>
                  </a:ext>
                </a:extLst>
              </p:cNvPr>
              <p:cNvCxnSpPr>
                <a:cxnSpLocks/>
                <a:stCxn id="18" idx="2"/>
                <a:endCxn id="19" idx="6"/>
              </p:cNvCxnSpPr>
              <p:nvPr/>
            </p:nvCxnSpPr>
            <p:spPr bwMode="auto">
              <a:xfrm flipH="1">
                <a:off x="2640450" y="4195927"/>
                <a:ext cx="605990" cy="136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27AF266C-4166-7B3E-424C-B3C89427BBE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238073" y="4586922"/>
                <a:ext cx="0" cy="599696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3EDF1F51-AF67-F127-1F75-DA76C2CF28B6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78086328-A025-06E9-2F48-4A3DD76C8B51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CA42AB9E-04D5-B9FB-79D8-A2BBC981D18A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005A46B9-901C-3BA8-9138-05C090C9FA1F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CB6000B3-90E2-D399-5EDA-32F0B8484629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0D0D6211-D16D-6CCF-66F6-9A6BE4CC2FDB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0F8AA45A-B871-4CC8-9F7F-A07DF20014DA}"/>
                </a:ext>
              </a:extLst>
            </p:cNvPr>
            <p:cNvSpPr txBox="1"/>
            <p:nvPr/>
          </p:nvSpPr>
          <p:spPr>
            <a:xfrm>
              <a:off x="5435501" y="-83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B8D43C0A-1A3E-43CC-7346-C072BFA68666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8863F52A-0B6E-0486-AFA4-1F786BCA91A7}"/>
                </a:ext>
              </a:extLst>
            </p:cNvPr>
            <p:cNvSpPr txBox="1"/>
            <p:nvPr/>
          </p:nvSpPr>
          <p:spPr>
            <a:xfrm>
              <a:off x="7018244" y="-9121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</a:t>
              </a:r>
            </a:p>
            <a:p>
              <a:r>
                <a:rPr lang="en-US" altLang="zh-TW" sz="1600" dirty="0"/>
                <a:t>Low:3</a:t>
              </a:r>
              <a:endParaRPr lang="zh-TW" altLang="en-US" sz="1600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0FE4B97B-616E-C3BD-631E-24E2753D47D0}"/>
                </a:ext>
              </a:extLst>
            </p:cNvPr>
            <p:cNvSpPr txBox="1"/>
            <p:nvPr/>
          </p:nvSpPr>
          <p:spPr>
            <a:xfrm>
              <a:off x="3243643" y="1983999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8AEA1968-B47A-0F8E-BE85-181D08B56647}"/>
                </a:ext>
              </a:extLst>
            </p:cNvPr>
            <p:cNvSpPr txBox="1"/>
            <p:nvPr/>
          </p:nvSpPr>
          <p:spPr>
            <a:xfrm>
              <a:off x="5536093" y="3111664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81ECC639-22D1-2D40-E206-F2D7AA9EE643}"/>
                </a:ext>
              </a:extLst>
            </p:cNvPr>
            <p:cNvSpPr txBox="1"/>
            <p:nvPr/>
          </p:nvSpPr>
          <p:spPr>
            <a:xfrm>
              <a:off x="6971429" y="3111664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517309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8A2A08E-96D9-F713-BD6C-6CB61387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33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C5F797B8-5B75-4714-F5B2-8C8546C1C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178716"/>
              </p:ext>
            </p:extLst>
          </p:nvPr>
        </p:nvGraphicFramePr>
        <p:xfrm>
          <a:off x="899592" y="332656"/>
          <a:ext cx="7787207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770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82602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93158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255663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969253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81609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9EC66352-0610-7858-D97D-AFBDC9C542B9}"/>
              </a:ext>
            </a:extLst>
          </p:cNvPr>
          <p:cNvGrpSpPr/>
          <p:nvPr/>
        </p:nvGrpSpPr>
        <p:grpSpPr>
          <a:xfrm>
            <a:off x="2362201" y="2852936"/>
            <a:ext cx="4587180" cy="3787657"/>
            <a:chOff x="3243643" y="-91218"/>
            <a:chExt cx="4587180" cy="3787657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BB923A4B-BC75-264B-64CE-EF13E66F2029}"/>
                </a:ext>
              </a:extLst>
            </p:cNvPr>
            <p:cNvGrpSpPr/>
            <p:nvPr/>
          </p:nvGrpSpPr>
          <p:grpSpPr>
            <a:xfrm>
              <a:off x="3995936" y="465908"/>
              <a:ext cx="3747126" cy="2675061"/>
              <a:chOff x="1835696" y="3800749"/>
              <a:chExt cx="3528551" cy="2165443"/>
            </a:xfrm>
          </p:grpSpPr>
          <p:sp>
            <p:nvSpPr>
              <p:cNvPr id="14" name="橢圓 13">
                <a:extLst>
                  <a:ext uri="{FF2B5EF4-FFF2-40B4-BE49-F238E27FC236}">
                    <a16:creationId xmlns:a16="http://schemas.microsoft.com/office/drawing/2014/main" id="{E043685C-0B0C-3ACA-51B0-4A23E766C44D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5" name="橢圓 14">
                <a:extLst>
                  <a:ext uri="{FF2B5EF4-FFF2-40B4-BE49-F238E27FC236}">
                    <a16:creationId xmlns:a16="http://schemas.microsoft.com/office/drawing/2014/main" id="{17CCCF9B-8B4E-0DC9-EEB6-EDA155B8F4B5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A4FFFFAF-610A-7A00-C0D0-A7C0B8567E8F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28BB69D0-821D-11D0-42F5-8FCA3237D693}"/>
                  </a:ext>
                </a:extLst>
              </p:cNvPr>
              <p:cNvSpPr/>
              <p:nvPr/>
            </p:nvSpPr>
            <p:spPr bwMode="auto">
              <a:xfrm>
                <a:off x="1835696" y="5193266"/>
                <a:ext cx="804754" cy="772926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17B5A648-042B-22DC-B049-2D80DBBAAB24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46F925D5-54A9-29E4-E001-2334B5E7F9B3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0" name="直線單箭頭接點 19">
                <a:extLst>
                  <a:ext uri="{FF2B5EF4-FFF2-40B4-BE49-F238E27FC236}">
                    <a16:creationId xmlns:a16="http://schemas.microsoft.com/office/drawing/2014/main" id="{70356043-D263-14DE-C21B-0F000FEF42E9}"/>
                  </a:ext>
                </a:extLst>
              </p:cNvPr>
              <p:cNvCxnSpPr>
                <a:cxnSpLocks/>
                <a:stCxn id="18" idx="2"/>
                <a:endCxn id="19" idx="6"/>
              </p:cNvCxnSpPr>
              <p:nvPr/>
            </p:nvCxnSpPr>
            <p:spPr bwMode="auto">
              <a:xfrm flipH="1">
                <a:off x="2640450" y="4195927"/>
                <a:ext cx="605990" cy="136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15B2EA18-02BB-826B-0BDF-11BDC71D540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238073" y="4586922"/>
                <a:ext cx="0" cy="599696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A2B25AAB-9F13-B49C-5E8A-5C66EE1D0E09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E7307F95-D1B9-AE30-F174-86F882C80A11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1DC1EB96-C0CE-15E1-76A4-8BDA53B899F2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9AD3E241-CF8F-0DC9-90C0-A94600644663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B5B8576D-268A-7D55-78AF-44BE1DCDBEFE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CB4982B1-F62E-49A3-3DFE-D84E8949847C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0E6E7A3E-B54F-F94F-A8E6-40F85F94FCEF}"/>
                </a:ext>
              </a:extLst>
            </p:cNvPr>
            <p:cNvSpPr txBox="1"/>
            <p:nvPr/>
          </p:nvSpPr>
          <p:spPr>
            <a:xfrm>
              <a:off x="5435501" y="-83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5875E93C-4C85-40D4-7BAD-A94ED1767E20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14B5208F-97E1-2203-E491-A4D295BCF0A8}"/>
                </a:ext>
              </a:extLst>
            </p:cNvPr>
            <p:cNvSpPr txBox="1"/>
            <p:nvPr/>
          </p:nvSpPr>
          <p:spPr>
            <a:xfrm>
              <a:off x="7018244" y="-9121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</a:t>
              </a:r>
            </a:p>
            <a:p>
              <a:r>
                <a:rPr lang="en-US" altLang="zh-TW" sz="1600" dirty="0"/>
                <a:t>Low:3</a:t>
              </a:r>
              <a:endParaRPr lang="zh-TW" altLang="en-US" sz="1600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3FC7B0D2-60DF-123E-EB1A-FB0AEC7219EC}"/>
                </a:ext>
              </a:extLst>
            </p:cNvPr>
            <p:cNvSpPr txBox="1"/>
            <p:nvPr/>
          </p:nvSpPr>
          <p:spPr>
            <a:xfrm>
              <a:off x="3243643" y="1983999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50753E3E-6A47-86B3-564D-C524A3376D1D}"/>
                </a:ext>
              </a:extLst>
            </p:cNvPr>
            <p:cNvSpPr txBox="1"/>
            <p:nvPr/>
          </p:nvSpPr>
          <p:spPr>
            <a:xfrm>
              <a:off x="5536093" y="3111664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94828B43-C26A-5E39-B66A-B10A8129D431}"/>
                </a:ext>
              </a:extLst>
            </p:cNvPr>
            <p:cNvSpPr txBox="1"/>
            <p:nvPr/>
          </p:nvSpPr>
          <p:spPr>
            <a:xfrm>
              <a:off x="6971429" y="3111664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108620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8A2A08E-96D9-F713-BD6C-6CB61387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34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C5F797B8-5B75-4714-F5B2-8C8546C1C532}"/>
              </a:ext>
            </a:extLst>
          </p:cNvPr>
          <p:cNvGraphicFramePr>
            <a:graphicFrameLocks noGrp="1"/>
          </p:cNvGraphicFramePr>
          <p:nvPr/>
        </p:nvGraphicFramePr>
        <p:xfrm>
          <a:off x="899592" y="332656"/>
          <a:ext cx="7787207" cy="2448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770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82602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93158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1112458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255663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969253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816091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8" name="橢圓 7">
            <a:extLst>
              <a:ext uri="{FF2B5EF4-FFF2-40B4-BE49-F238E27FC236}">
                <a16:creationId xmlns:a16="http://schemas.microsoft.com/office/drawing/2014/main" id="{CA8119F6-DE82-8B2B-9B3B-E2AF13031E5E}"/>
              </a:ext>
            </a:extLst>
          </p:cNvPr>
          <p:cNvSpPr/>
          <p:nvPr/>
        </p:nvSpPr>
        <p:spPr bwMode="auto">
          <a:xfrm>
            <a:off x="3214191" y="908720"/>
            <a:ext cx="5472608" cy="864096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05C68971-6B15-8908-137B-A9B4C14C1379}"/>
              </a:ext>
            </a:extLst>
          </p:cNvPr>
          <p:cNvCxnSpPr/>
          <p:nvPr/>
        </p:nvCxnSpPr>
        <p:spPr bwMode="auto">
          <a:xfrm flipH="1">
            <a:off x="3707904" y="1700808"/>
            <a:ext cx="288032" cy="20882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99E0715-4C1F-F1BB-F0E8-BF0DFF28C280}"/>
              </a:ext>
            </a:extLst>
          </p:cNvPr>
          <p:cNvSpPr txBox="1"/>
          <p:nvPr/>
        </p:nvSpPr>
        <p:spPr>
          <a:xfrm>
            <a:off x="2051720" y="378904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/>
              <a:t>有幾個入度為</a:t>
            </a:r>
            <a:r>
              <a:rPr lang="en-US" altLang="zh-TW" sz="2000" dirty="0"/>
              <a:t>0</a:t>
            </a:r>
            <a:r>
              <a:rPr lang="zh-TW" altLang="en-US" sz="2000" dirty="0"/>
              <a:t>，就代表</a:t>
            </a:r>
            <a:r>
              <a:rPr lang="en-US" altLang="zh-TW" sz="2000" dirty="0"/>
              <a:t>SCC</a:t>
            </a:r>
            <a:r>
              <a:rPr lang="zh-TW" altLang="en-US" sz="2000" dirty="0"/>
              <a:t>有多少</a:t>
            </a:r>
            <a:endParaRPr lang="en-US" altLang="zh-TW" sz="2000" dirty="0"/>
          </a:p>
          <a:p>
            <a:r>
              <a:rPr lang="en-US" altLang="zh-TW" sz="2000" dirty="0"/>
              <a:t>=&gt;</a:t>
            </a:r>
            <a:r>
              <a:rPr lang="zh-TW" altLang="en-US" sz="2000" dirty="0"/>
              <a:t>手推</a:t>
            </a:r>
            <a:r>
              <a:rPr lang="en-US" altLang="zh-TW" sz="2000" dirty="0"/>
              <a:t>5</a:t>
            </a:r>
            <a:r>
              <a:rPr lang="zh-TW" altLang="en-US" sz="2000" dirty="0"/>
              <a:t>次可全倒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C7662FA-012A-2673-C419-1E5DB80A2F3E}"/>
              </a:ext>
            </a:extLst>
          </p:cNvPr>
          <p:cNvSpPr txBox="1"/>
          <p:nvPr/>
        </p:nvSpPr>
        <p:spPr>
          <a:xfrm>
            <a:off x="899592" y="2967335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latin typeface="+mn-ea"/>
                <a:ea typeface="+mn-ea"/>
              </a:rPr>
              <a:t>Output:5</a:t>
            </a:r>
            <a:endParaRPr lang="zh-TW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612190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35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0123" y="465909"/>
            <a:ext cx="3752939" cy="2639271"/>
            <a:chOff x="1830222" y="3800749"/>
            <a:chExt cx="3534025" cy="2136471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0222" y="5164294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 flipV="1">
              <a:off x="2634976" y="5542179"/>
              <a:ext cx="611464" cy="857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097158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36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47298" y="465909"/>
            <a:ext cx="3795764" cy="2649832"/>
            <a:chOff x="1789895" y="3800749"/>
            <a:chExt cx="3574352" cy="2145020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789895" y="517284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 flipV="1">
              <a:off x="2594649" y="5542179"/>
              <a:ext cx="651791" cy="1712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4B9B5DB-1B94-52B1-5837-25A9B72AAAA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73850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37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866983" y="537915"/>
            <a:ext cx="3778324" cy="2628673"/>
            <a:chOff x="1806318" y="3800749"/>
            <a:chExt cx="3557929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06318" y="515571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11072" y="5542176"/>
              <a:ext cx="635368" cy="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250917" y="1015327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250917" y="2689173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4B9B5DB-1B94-52B1-5837-25A9B72AAAA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EBDC001E-333A-5713-A72D-086889B17B3B}"/>
              </a:ext>
            </a:extLst>
          </p:cNvPr>
          <p:cNvSpPr txBox="1"/>
          <p:nvPr/>
        </p:nvSpPr>
        <p:spPr>
          <a:xfrm>
            <a:off x="699673" y="5187585"/>
            <a:ext cx="469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16564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38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4B9B5DB-1B94-52B1-5837-25A9B72AAAA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EBDC001E-333A-5713-A72D-086889B17B3B}"/>
              </a:ext>
            </a:extLst>
          </p:cNvPr>
          <p:cNvSpPr txBox="1"/>
          <p:nvPr/>
        </p:nvSpPr>
        <p:spPr>
          <a:xfrm>
            <a:off x="699673" y="5187585"/>
            <a:ext cx="469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1A898AD7-086C-26E4-4D0F-D7127C7B8BE9}"/>
              </a:ext>
            </a:extLst>
          </p:cNvPr>
          <p:cNvSpPr txBox="1"/>
          <p:nvPr/>
        </p:nvSpPr>
        <p:spPr>
          <a:xfrm>
            <a:off x="714642" y="4810290"/>
            <a:ext cx="469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30629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39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4B9B5DB-1B94-52B1-5837-25A9B72AAAA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EBDC001E-333A-5713-A72D-086889B17B3B}"/>
              </a:ext>
            </a:extLst>
          </p:cNvPr>
          <p:cNvSpPr txBox="1"/>
          <p:nvPr/>
        </p:nvSpPr>
        <p:spPr>
          <a:xfrm>
            <a:off x="699673" y="5187585"/>
            <a:ext cx="469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=1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88850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626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647F06D1-DD3A-BA77-01EB-CE5CAD4DFA7A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42501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40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44B9B5DB-1B94-52B1-5837-25A9B72AAAA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=2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374218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8978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41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=3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789579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4386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42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=3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/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3" name="文字方塊 32">
            <a:extLst>
              <a:ext uri="{FF2B5EF4-FFF2-40B4-BE49-F238E27FC236}">
                <a16:creationId xmlns:a16="http://schemas.microsoft.com/office/drawing/2014/main" id="{A2CC11FE-2727-6195-DF22-1EF236DA791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48FAA0BD-CF72-A1D4-9941-BF3964BEDBBE}"/>
              </a:ext>
            </a:extLst>
          </p:cNvPr>
          <p:cNvSpPr txBox="1"/>
          <p:nvPr/>
        </p:nvSpPr>
        <p:spPr>
          <a:xfrm>
            <a:off x="3971403" y="156607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898644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43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=3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/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3" name="文字方塊 32">
            <a:extLst>
              <a:ext uri="{FF2B5EF4-FFF2-40B4-BE49-F238E27FC236}">
                <a16:creationId xmlns:a16="http://schemas.microsoft.com/office/drawing/2014/main" id="{A2CC11FE-2727-6195-DF22-1EF236DA791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E9C5F9EA-64CD-EC26-470D-52316EEB4BCD}"/>
              </a:ext>
            </a:extLst>
          </p:cNvPr>
          <p:cNvSpPr txBox="1"/>
          <p:nvPr/>
        </p:nvSpPr>
        <p:spPr>
          <a:xfrm>
            <a:off x="695535" y="5240003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FBC6C158-49CC-07C3-B2A5-189317420F2B}"/>
              </a:ext>
            </a:extLst>
          </p:cNvPr>
          <p:cNvSpPr txBox="1"/>
          <p:nvPr/>
        </p:nvSpPr>
        <p:spPr>
          <a:xfrm>
            <a:off x="3971403" y="156607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35407DDF-FB28-40A0-E150-DCC90A707D5D}"/>
              </a:ext>
            </a:extLst>
          </p:cNvPr>
          <p:cNvSpPr txBox="1"/>
          <p:nvPr/>
        </p:nvSpPr>
        <p:spPr>
          <a:xfrm>
            <a:off x="5515080" y="156262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181235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44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=3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/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3" name="文字方塊 32">
            <a:extLst>
              <a:ext uri="{FF2B5EF4-FFF2-40B4-BE49-F238E27FC236}">
                <a16:creationId xmlns:a16="http://schemas.microsoft.com/office/drawing/2014/main" id="{A2CC11FE-2727-6195-DF22-1EF236DA791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E9C5F9EA-64CD-EC26-470D-52316EEB4BCD}"/>
              </a:ext>
            </a:extLst>
          </p:cNvPr>
          <p:cNvSpPr txBox="1"/>
          <p:nvPr/>
        </p:nvSpPr>
        <p:spPr>
          <a:xfrm>
            <a:off x="695535" y="5240003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D2D2BF20-2C3E-7EA3-8A86-09B3E684C59A}"/>
              </a:ext>
            </a:extLst>
          </p:cNvPr>
          <p:cNvSpPr txBox="1"/>
          <p:nvPr/>
        </p:nvSpPr>
        <p:spPr>
          <a:xfrm>
            <a:off x="5515080" y="156262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0650340-8B67-D25F-9EDE-076C050AFEED}"/>
              </a:ext>
            </a:extLst>
          </p:cNvPr>
          <p:cNvSpPr txBox="1"/>
          <p:nvPr/>
        </p:nvSpPr>
        <p:spPr>
          <a:xfrm>
            <a:off x="3971403" y="156607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D556A3A7-A5D7-DF51-8388-07BB098448AA}"/>
              </a:ext>
            </a:extLst>
          </p:cNvPr>
          <p:cNvSpPr txBox="1"/>
          <p:nvPr/>
        </p:nvSpPr>
        <p:spPr>
          <a:xfrm>
            <a:off x="6850554" y="155387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Low:6</a:t>
            </a:r>
            <a:endParaRPr lang="zh-TW" altLang="en-US" sz="1600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D1C94C98-FBA3-AED3-AF22-BA5064B078AE}"/>
              </a:ext>
            </a:extLst>
          </p:cNvPr>
          <p:cNvSpPr txBox="1"/>
          <p:nvPr/>
        </p:nvSpPr>
        <p:spPr>
          <a:xfrm>
            <a:off x="699673" y="486270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17712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45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=4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355191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3" name="文字方塊 32">
            <a:extLst>
              <a:ext uri="{FF2B5EF4-FFF2-40B4-BE49-F238E27FC236}">
                <a16:creationId xmlns:a16="http://schemas.microsoft.com/office/drawing/2014/main" id="{A2CC11FE-2727-6195-DF22-1EF236DA791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E9C5F9EA-64CD-EC26-470D-52316EEB4BCD}"/>
              </a:ext>
            </a:extLst>
          </p:cNvPr>
          <p:cNvSpPr txBox="1"/>
          <p:nvPr/>
        </p:nvSpPr>
        <p:spPr>
          <a:xfrm>
            <a:off x="695535" y="5240003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D2D2BF20-2C3E-7EA3-8A86-09B3E684C59A}"/>
              </a:ext>
            </a:extLst>
          </p:cNvPr>
          <p:cNvSpPr txBox="1"/>
          <p:nvPr/>
        </p:nvSpPr>
        <p:spPr>
          <a:xfrm>
            <a:off x="5515080" y="156262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0650340-8B67-D25F-9EDE-076C050AFEED}"/>
              </a:ext>
            </a:extLst>
          </p:cNvPr>
          <p:cNvSpPr txBox="1"/>
          <p:nvPr/>
        </p:nvSpPr>
        <p:spPr>
          <a:xfrm>
            <a:off x="3971403" y="156607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D556A3A7-A5D7-DF51-8388-07BB098448AA}"/>
              </a:ext>
            </a:extLst>
          </p:cNvPr>
          <p:cNvSpPr txBox="1"/>
          <p:nvPr/>
        </p:nvSpPr>
        <p:spPr>
          <a:xfrm>
            <a:off x="6850554" y="155387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Low:6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664726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46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1EA4AC0D-0BC0-6A9F-DFA7-EDA8996DCAB1}"/>
              </a:ext>
            </a:extLst>
          </p:cNvPr>
          <p:cNvGrpSpPr/>
          <p:nvPr/>
        </p:nvGrpSpPr>
        <p:grpSpPr>
          <a:xfrm>
            <a:off x="3995936" y="465909"/>
            <a:ext cx="3747126" cy="2628673"/>
            <a:chOff x="1835696" y="3800749"/>
            <a:chExt cx="3528551" cy="2127892"/>
          </a:xfrm>
        </p:grpSpPr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4337A597-B659-D849-CFA4-3E6F235AA929}"/>
                </a:ext>
              </a:extLst>
            </p:cNvPr>
            <p:cNvSpPr/>
            <p:nvPr/>
          </p:nvSpPr>
          <p:spPr bwMode="auto">
            <a:xfrm>
              <a:off x="4524750" y="3800749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id="{1251F3B0-578D-C77F-460B-FBE26F65B69C}"/>
                </a:ext>
              </a:extLst>
            </p:cNvPr>
            <p:cNvSpPr/>
            <p:nvPr/>
          </p:nvSpPr>
          <p:spPr bwMode="auto">
            <a:xfrm>
              <a:off x="4559493" y="5155715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74BF5399-B271-97A5-798B-0058ABDE87A1}"/>
                </a:ext>
              </a:extLst>
            </p:cNvPr>
            <p:cNvSpPr/>
            <p:nvPr/>
          </p:nvSpPr>
          <p:spPr bwMode="auto">
            <a:xfrm>
              <a:off x="3246440" y="5155715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661199C5-F78C-DD34-EEF7-5055B20CBB66}"/>
                </a:ext>
              </a:extLst>
            </p:cNvPr>
            <p:cNvSpPr/>
            <p:nvPr/>
          </p:nvSpPr>
          <p:spPr bwMode="auto">
            <a:xfrm>
              <a:off x="1835696" y="5154817"/>
              <a:ext cx="804754" cy="77292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1" name="橢圓 20">
              <a:extLst>
                <a:ext uri="{FF2B5EF4-FFF2-40B4-BE49-F238E27FC236}">
                  <a16:creationId xmlns:a16="http://schemas.microsoft.com/office/drawing/2014/main" id="{D7E10160-EF4D-4F6A-38B6-9DD432232AFE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EFEC8720-C6C1-FCF5-47EE-D53386898B8A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9F5D89E-2C2B-9F02-60C7-73D66BF4A970}"/>
                </a:ext>
              </a:extLst>
            </p:cNvPr>
            <p:cNvCxnSpPr>
              <a:cxnSpLocks/>
              <a:stCxn id="22" idx="6"/>
              <a:endCxn id="21" idx="2"/>
            </p:cNvCxnSpPr>
            <p:nvPr/>
          </p:nvCxnSpPr>
          <p:spPr bwMode="auto">
            <a:xfrm flipV="1">
              <a:off x="2640450" y="4195926"/>
              <a:ext cx="605990" cy="136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D29B8F50-C60A-278C-2EC4-389D72FFC0F8}"/>
                </a:ext>
              </a:extLst>
            </p:cNvPr>
            <p:cNvCxnSpPr>
              <a:cxnSpLocks/>
              <a:stCxn id="20" idx="6"/>
              <a:endCxn id="19" idx="2"/>
            </p:cNvCxnSpPr>
            <p:nvPr/>
          </p:nvCxnSpPr>
          <p:spPr bwMode="auto">
            <a:xfrm>
              <a:off x="2640450" y="5541280"/>
              <a:ext cx="605990" cy="8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62EBCCFD-A7B3-7EAC-A5D7-E3E00AF4AD82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72E998DC-5C8D-BB7C-7698-03618EBEBB25}"/>
                </a:ext>
              </a:extLst>
            </p:cNvPr>
            <p:cNvSpPr txBox="1"/>
            <p:nvPr/>
          </p:nvSpPr>
          <p:spPr>
            <a:xfrm>
              <a:off x="4790226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910AB1F5-DB93-C55D-23FC-EB23D77BDE0F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39" name="文字方塊 38">
              <a:extLst>
                <a:ext uri="{FF2B5EF4-FFF2-40B4-BE49-F238E27FC236}">
                  <a16:creationId xmlns:a16="http://schemas.microsoft.com/office/drawing/2014/main" id="{17752746-4041-A4AA-E441-C0D9296B28C5}"/>
                </a:ext>
              </a:extLst>
            </p:cNvPr>
            <p:cNvSpPr txBox="1"/>
            <p:nvPr/>
          </p:nvSpPr>
          <p:spPr>
            <a:xfrm>
              <a:off x="3472293" y="5338832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2077E83A-7E1B-F9E7-57B8-0F3B8CD1E3C1}"/>
                </a:ext>
              </a:extLst>
            </p:cNvPr>
            <p:cNvSpPr txBox="1"/>
            <p:nvPr/>
          </p:nvSpPr>
          <p:spPr>
            <a:xfrm>
              <a:off x="4789016" y="5353533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D848491E-8ABB-9018-6650-69C1E7EC6142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54EF6BF-CACB-EEB1-F42D-7EC484E59FAC}"/>
              </a:ext>
            </a:extLst>
          </p:cNvPr>
          <p:cNvCxnSpPr>
            <a:cxnSpLocks/>
            <a:endCxn id="16" idx="2"/>
          </p:cNvCxnSpPr>
          <p:nvPr/>
        </p:nvCxnSpPr>
        <p:spPr bwMode="auto">
          <a:xfrm>
            <a:off x="6348672" y="943321"/>
            <a:ext cx="502891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291C9555-E1EC-F7F5-256E-4EC07076BC66}"/>
              </a:ext>
            </a:extLst>
          </p:cNvPr>
          <p:cNvCxnSpPr>
            <a:cxnSpLocks/>
            <a:stCxn id="19" idx="6"/>
            <a:endCxn id="17" idx="2"/>
          </p:cNvCxnSpPr>
          <p:nvPr/>
        </p:nvCxnSpPr>
        <p:spPr bwMode="auto">
          <a:xfrm>
            <a:off x="6348672" y="2617167"/>
            <a:ext cx="539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31E6E614-DF08-782B-FFDB-A535CE40867A}"/>
              </a:ext>
            </a:extLst>
          </p:cNvPr>
          <p:cNvSpPr txBox="1"/>
          <p:nvPr/>
        </p:nvSpPr>
        <p:spPr>
          <a:xfrm>
            <a:off x="3866983" y="-2170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FEACFAE6-367E-2F3A-21DC-82F696502F64}"/>
              </a:ext>
            </a:extLst>
          </p:cNvPr>
          <p:cNvSpPr txBox="1"/>
          <p:nvPr/>
        </p:nvSpPr>
        <p:spPr>
          <a:xfrm>
            <a:off x="543550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034805F5-A3A3-6906-EE1A-9B12109137DB}"/>
              </a:ext>
            </a:extLst>
          </p:cNvPr>
          <p:cNvSpPr txBox="1"/>
          <p:nvPr/>
        </p:nvSpPr>
        <p:spPr>
          <a:xfrm>
            <a:off x="6921721" y="-8099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Visit:3Low:3</a:t>
            </a:r>
            <a:endParaRPr lang="zh-TW" altLang="en-US" sz="1600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=5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907610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33" name="文字方塊 32">
            <a:extLst>
              <a:ext uri="{FF2B5EF4-FFF2-40B4-BE49-F238E27FC236}">
                <a16:creationId xmlns:a16="http://schemas.microsoft.com/office/drawing/2014/main" id="{A2CC11FE-2727-6195-DF22-1EF236DA7916}"/>
              </a:ext>
            </a:extLst>
          </p:cNvPr>
          <p:cNvSpPr txBox="1"/>
          <p:nvPr/>
        </p:nvSpPr>
        <p:spPr>
          <a:xfrm>
            <a:off x="699673" y="5544066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D2D2BF20-2C3E-7EA3-8A86-09B3E684C59A}"/>
              </a:ext>
            </a:extLst>
          </p:cNvPr>
          <p:cNvSpPr txBox="1"/>
          <p:nvPr/>
        </p:nvSpPr>
        <p:spPr>
          <a:xfrm>
            <a:off x="5515080" y="1562623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Visit:5</a:t>
            </a:r>
          </a:p>
          <a:p>
            <a:r>
              <a:rPr lang="en-US" altLang="zh-TW" sz="1600" dirty="0"/>
              <a:t>Low:5</a:t>
            </a:r>
            <a:endParaRPr lang="zh-TW" altLang="en-US" sz="1600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20650340-8B67-D25F-9EDE-076C050AFEED}"/>
              </a:ext>
            </a:extLst>
          </p:cNvPr>
          <p:cNvSpPr txBox="1"/>
          <p:nvPr/>
        </p:nvSpPr>
        <p:spPr>
          <a:xfrm>
            <a:off x="3971403" y="1566078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D556A3A7-A5D7-DF51-8388-07BB098448AA}"/>
              </a:ext>
            </a:extLst>
          </p:cNvPr>
          <p:cNvSpPr txBox="1"/>
          <p:nvPr/>
        </p:nvSpPr>
        <p:spPr>
          <a:xfrm>
            <a:off x="6850554" y="155387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Visit:6</a:t>
            </a:r>
          </a:p>
          <a:p>
            <a:r>
              <a:rPr lang="en-US" altLang="zh-TW" sz="1600" dirty="0"/>
              <a:t>Low:6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327594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807A900-8FE5-3B61-14AC-13371FD40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47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CBF750-629D-7D6F-C5AA-A3604274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2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    		6 4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1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2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4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5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6	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5" name="群組 44">
            <a:extLst>
              <a:ext uri="{FF2B5EF4-FFF2-40B4-BE49-F238E27FC236}">
                <a16:creationId xmlns:a16="http://schemas.microsoft.com/office/drawing/2014/main" id="{F4BCC11D-A319-0B2F-3684-31855923C71F}"/>
              </a:ext>
            </a:extLst>
          </p:cNvPr>
          <p:cNvGrpSpPr/>
          <p:nvPr/>
        </p:nvGrpSpPr>
        <p:grpSpPr>
          <a:xfrm>
            <a:off x="436812" y="3359437"/>
            <a:ext cx="1171938" cy="3161965"/>
            <a:chOff x="457200" y="3501008"/>
            <a:chExt cx="1171938" cy="3161965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2B77FEF6-300A-9188-9B25-D7D983359671}"/>
                </a:ext>
              </a:extLst>
            </p:cNvPr>
            <p:cNvGrpSpPr/>
            <p:nvPr/>
          </p:nvGrpSpPr>
          <p:grpSpPr>
            <a:xfrm>
              <a:off x="539552" y="3501008"/>
              <a:ext cx="693865" cy="2736304"/>
              <a:chOff x="539552" y="3501008"/>
              <a:chExt cx="693865" cy="2736304"/>
            </a:xfrm>
          </p:grpSpPr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B5B4ABE4-FA91-622D-FCB8-469DB657BAE8}"/>
                  </a:ext>
                </a:extLst>
              </p:cNvPr>
              <p:cNvSpPr/>
              <p:nvPr/>
            </p:nvSpPr>
            <p:spPr bwMode="auto">
              <a:xfrm>
                <a:off x="539552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49" name="矩形 48">
                <a:extLst>
                  <a:ext uri="{FF2B5EF4-FFF2-40B4-BE49-F238E27FC236}">
                    <a16:creationId xmlns:a16="http://schemas.microsoft.com/office/drawing/2014/main" id="{A989CA05-0413-AB27-734A-10DBC0A72E75}"/>
                  </a:ext>
                </a:extLst>
              </p:cNvPr>
              <p:cNvSpPr/>
              <p:nvPr/>
            </p:nvSpPr>
            <p:spPr bwMode="auto">
              <a:xfrm rot="5400000">
                <a:off x="870769" y="5881210"/>
                <a:ext cx="72008" cy="64019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C9C6B99D-30D0-5DFC-7233-3D81681B2C36}"/>
                  </a:ext>
                </a:extLst>
              </p:cNvPr>
              <p:cNvSpPr/>
              <p:nvPr/>
            </p:nvSpPr>
            <p:spPr bwMode="auto">
              <a:xfrm>
                <a:off x="1161409" y="3501008"/>
                <a:ext cx="72008" cy="2736304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9C4945D9-A2D5-8CB2-B64D-BF79E28C480A}"/>
                </a:ext>
              </a:extLst>
            </p:cNvPr>
            <p:cNvSpPr txBox="1"/>
            <p:nvPr/>
          </p:nvSpPr>
          <p:spPr>
            <a:xfrm>
              <a:off x="457200" y="6201308"/>
              <a:ext cx="11719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stack</a:t>
              </a:r>
              <a:endParaRPr lang="zh-TW" altLang="en-US" dirty="0"/>
            </a:p>
          </p:txBody>
        </p:sp>
      </p:grp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62A7952D-37F0-8B66-8A0D-5EC052655E51}"/>
              </a:ext>
            </a:extLst>
          </p:cNvPr>
          <p:cNvSpPr txBox="1"/>
          <p:nvPr/>
        </p:nvSpPr>
        <p:spPr>
          <a:xfrm>
            <a:off x="1762878" y="330845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Scc</a:t>
            </a:r>
            <a:r>
              <a:rPr lang="en-US" altLang="zh-TW" dirty="0"/>
              <a:t>=6</a:t>
            </a:r>
          </a:p>
        </p:txBody>
      </p:sp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2783089C-8EE1-B963-3BFE-9323E4FCE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396283"/>
              </p:ext>
            </p:extLst>
          </p:nvPr>
        </p:nvGraphicFramePr>
        <p:xfrm>
          <a:off x="1547664" y="3887816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grpSp>
        <p:nvGrpSpPr>
          <p:cNvPr id="2" name="群組 1">
            <a:extLst>
              <a:ext uri="{FF2B5EF4-FFF2-40B4-BE49-F238E27FC236}">
                <a16:creationId xmlns:a16="http://schemas.microsoft.com/office/drawing/2014/main" id="{80BA51FD-575C-0983-52D3-5998EDBF8D50}"/>
              </a:ext>
            </a:extLst>
          </p:cNvPr>
          <p:cNvGrpSpPr/>
          <p:nvPr/>
        </p:nvGrpSpPr>
        <p:grpSpPr>
          <a:xfrm>
            <a:off x="3866983" y="-80998"/>
            <a:ext cx="3876079" cy="3175580"/>
            <a:chOff x="3866983" y="-80998"/>
            <a:chExt cx="3876079" cy="3175580"/>
          </a:xfrm>
        </p:grpSpPr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1EA4AC0D-0BC0-6A9F-DFA7-EDA8996DCAB1}"/>
                </a:ext>
              </a:extLst>
            </p:cNvPr>
            <p:cNvGrpSpPr/>
            <p:nvPr/>
          </p:nvGrpSpPr>
          <p:grpSpPr>
            <a:xfrm>
              <a:off x="3995936" y="465909"/>
              <a:ext cx="3747126" cy="2628673"/>
              <a:chOff x="1835696" y="3800749"/>
              <a:chExt cx="3528551" cy="2127892"/>
            </a:xfrm>
          </p:grpSpPr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4337A597-B659-D849-CFA4-3E6F235AA929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1251F3B0-578D-C77F-460B-FBE26F65B69C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74BF5399-B271-97A5-798B-0058ABDE87A1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0" name="橢圓 19">
                <a:extLst>
                  <a:ext uri="{FF2B5EF4-FFF2-40B4-BE49-F238E27FC236}">
                    <a16:creationId xmlns:a16="http://schemas.microsoft.com/office/drawing/2014/main" id="{661199C5-F78C-DD34-EEF7-5055B20CBB66}"/>
                  </a:ext>
                </a:extLst>
              </p:cNvPr>
              <p:cNvSpPr/>
              <p:nvPr/>
            </p:nvSpPr>
            <p:spPr bwMode="auto">
              <a:xfrm>
                <a:off x="1835696" y="5154817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1" name="橢圓 20">
                <a:extLst>
                  <a:ext uri="{FF2B5EF4-FFF2-40B4-BE49-F238E27FC236}">
                    <a16:creationId xmlns:a16="http://schemas.microsoft.com/office/drawing/2014/main" id="{D7E10160-EF4D-4F6A-38B6-9DD432232AFE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2" name="橢圓 21">
                <a:extLst>
                  <a:ext uri="{FF2B5EF4-FFF2-40B4-BE49-F238E27FC236}">
                    <a16:creationId xmlns:a16="http://schemas.microsoft.com/office/drawing/2014/main" id="{EFEC8720-C6C1-FCF5-47EE-D53386898B8A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3" name="直線單箭頭接點 22">
                <a:extLst>
                  <a:ext uri="{FF2B5EF4-FFF2-40B4-BE49-F238E27FC236}">
                    <a16:creationId xmlns:a16="http://schemas.microsoft.com/office/drawing/2014/main" id="{19F5D89E-2C2B-9F02-60C7-73D66BF4A970}"/>
                  </a:ext>
                </a:extLst>
              </p:cNvPr>
              <p:cNvCxnSpPr>
                <a:cxnSpLocks/>
                <a:stCxn id="22" idx="6"/>
                <a:endCxn id="21" idx="2"/>
              </p:cNvCxnSpPr>
              <p:nvPr/>
            </p:nvCxnSpPr>
            <p:spPr bwMode="auto">
              <a:xfrm flipV="1">
                <a:off x="2640450" y="4195926"/>
                <a:ext cx="605990" cy="13667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4" name="直線單箭頭接點 23">
                <a:extLst>
                  <a:ext uri="{FF2B5EF4-FFF2-40B4-BE49-F238E27FC236}">
                    <a16:creationId xmlns:a16="http://schemas.microsoft.com/office/drawing/2014/main" id="{D29B8F50-C60A-278C-2EC4-389D72FFC0F8}"/>
                  </a:ext>
                </a:extLst>
              </p:cNvPr>
              <p:cNvCxnSpPr>
                <a:cxnSpLocks/>
                <a:stCxn id="20" idx="6"/>
                <a:endCxn id="19" idx="2"/>
              </p:cNvCxnSpPr>
              <p:nvPr/>
            </p:nvCxnSpPr>
            <p:spPr bwMode="auto">
              <a:xfrm>
                <a:off x="2640450" y="5541280"/>
                <a:ext cx="605990" cy="899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35" name="文字方塊 34">
                <a:extLst>
                  <a:ext uri="{FF2B5EF4-FFF2-40B4-BE49-F238E27FC236}">
                    <a16:creationId xmlns:a16="http://schemas.microsoft.com/office/drawing/2014/main" id="{62EBCCFD-A7B3-7EAC-A5D7-E3E00AF4AD82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37" name="文字方塊 36">
                <a:extLst>
                  <a:ext uri="{FF2B5EF4-FFF2-40B4-BE49-F238E27FC236}">
                    <a16:creationId xmlns:a16="http://schemas.microsoft.com/office/drawing/2014/main" id="{72E998DC-5C8D-BB7C-7698-03618EBEBB25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910AB1F5-DB93-C55D-23FC-EB23D77BDE0F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17752746-4041-A4AA-E441-C0D9296B28C5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40" name="文字方塊 39">
                <a:extLst>
                  <a:ext uri="{FF2B5EF4-FFF2-40B4-BE49-F238E27FC236}">
                    <a16:creationId xmlns:a16="http://schemas.microsoft.com/office/drawing/2014/main" id="{2077E83A-7E1B-F9E7-57B8-0F3B8CD1E3C1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D848491E-8ABB-9018-6650-69C1E7EC6142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cxnSp>
          <p:nvCxnSpPr>
            <p:cNvPr id="28" name="直線單箭頭接點 27">
              <a:extLst>
                <a:ext uri="{FF2B5EF4-FFF2-40B4-BE49-F238E27FC236}">
                  <a16:creationId xmlns:a16="http://schemas.microsoft.com/office/drawing/2014/main" id="{054EF6BF-CACB-EEB1-F42D-7EC484E59FAC}"/>
                </a:ext>
              </a:extLst>
            </p:cNvPr>
            <p:cNvCxnSpPr>
              <a:cxnSpLocks/>
              <a:endCxn id="16" idx="2"/>
            </p:cNvCxnSpPr>
            <p:nvPr/>
          </p:nvCxnSpPr>
          <p:spPr bwMode="auto">
            <a:xfrm>
              <a:off x="6348672" y="943321"/>
              <a:ext cx="502891" cy="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34" name="直線單箭頭接點 33">
              <a:extLst>
                <a:ext uri="{FF2B5EF4-FFF2-40B4-BE49-F238E27FC236}">
                  <a16:creationId xmlns:a16="http://schemas.microsoft.com/office/drawing/2014/main" id="{291C9555-E1EC-F7F5-256E-4EC07076BC66}"/>
                </a:ext>
              </a:extLst>
            </p:cNvPr>
            <p:cNvCxnSpPr>
              <a:cxnSpLocks/>
              <a:stCxn id="19" idx="6"/>
              <a:endCxn id="17" idx="2"/>
            </p:cNvCxnSpPr>
            <p:nvPr/>
          </p:nvCxnSpPr>
          <p:spPr bwMode="auto">
            <a:xfrm>
              <a:off x="6348672" y="2617167"/>
              <a:ext cx="539786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31E6E614-DF08-782B-FFDB-A535CE40867A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FEACFAE6-367E-2F3A-21DC-82F696502F64}"/>
                </a:ext>
              </a:extLst>
            </p:cNvPr>
            <p:cNvSpPr txBox="1"/>
            <p:nvPr/>
          </p:nvSpPr>
          <p:spPr>
            <a:xfrm>
              <a:off x="543550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034805F5-A3A3-6906-EE1A-9B12109137DB}"/>
                </a:ext>
              </a:extLst>
            </p:cNvPr>
            <p:cNvSpPr txBox="1"/>
            <p:nvPr/>
          </p:nvSpPr>
          <p:spPr>
            <a:xfrm>
              <a:off x="692172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Visit:3Low:3</a:t>
              </a:r>
              <a:endParaRPr lang="zh-TW" altLang="en-US" sz="1600" dirty="0"/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D2BF20-2C3E-7EA3-8A86-09B3E684C59A}"/>
                </a:ext>
              </a:extLst>
            </p:cNvPr>
            <p:cNvSpPr txBox="1"/>
            <p:nvPr/>
          </p:nvSpPr>
          <p:spPr>
            <a:xfrm>
              <a:off x="5515080" y="156262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51" name="文字方塊 50">
              <a:extLst>
                <a:ext uri="{FF2B5EF4-FFF2-40B4-BE49-F238E27FC236}">
                  <a16:creationId xmlns:a16="http://schemas.microsoft.com/office/drawing/2014/main" id="{20650340-8B67-D25F-9EDE-076C050AFEED}"/>
                </a:ext>
              </a:extLst>
            </p:cNvPr>
            <p:cNvSpPr txBox="1"/>
            <p:nvPr/>
          </p:nvSpPr>
          <p:spPr>
            <a:xfrm>
              <a:off x="3971403" y="156607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D556A3A7-A5D7-DF51-8388-07BB098448AA}"/>
                </a:ext>
              </a:extLst>
            </p:cNvPr>
            <p:cNvSpPr txBox="1"/>
            <p:nvPr/>
          </p:nvSpPr>
          <p:spPr>
            <a:xfrm>
              <a:off x="6850554" y="1553870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696329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0E4689-3BE1-A58C-0FCE-EF6D86EE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48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7D88083D-D9FD-E4B2-AC0E-FF2F75D9B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512857"/>
              </p:ext>
            </p:extLst>
          </p:nvPr>
        </p:nvGraphicFramePr>
        <p:xfrm>
          <a:off x="1115616" y="476672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5B06CE93-C907-3F70-1EA4-D231CE64B1CC}"/>
              </a:ext>
            </a:extLst>
          </p:cNvPr>
          <p:cNvGrpSpPr/>
          <p:nvPr/>
        </p:nvGrpSpPr>
        <p:grpSpPr>
          <a:xfrm>
            <a:off x="2633960" y="2735566"/>
            <a:ext cx="3876079" cy="3175580"/>
            <a:chOff x="3866983" y="-80998"/>
            <a:chExt cx="3876079" cy="3175580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A7E294A2-2DF3-786F-5421-66C702CCB176}"/>
                </a:ext>
              </a:extLst>
            </p:cNvPr>
            <p:cNvGrpSpPr/>
            <p:nvPr/>
          </p:nvGrpSpPr>
          <p:grpSpPr>
            <a:xfrm>
              <a:off x="3995936" y="465909"/>
              <a:ext cx="3747126" cy="2628673"/>
              <a:chOff x="1835696" y="3800749"/>
              <a:chExt cx="3528551" cy="2127892"/>
            </a:xfrm>
          </p:grpSpPr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F9392AC8-B1A3-5431-B8A9-63BB8386BFEC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2BF330C2-E655-9F13-3B11-85B7FFC7E051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1D62483A-DDCE-1F30-290D-978443C1323D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4C1D5E60-679C-2CB7-47C2-8ABC05126E73}"/>
                  </a:ext>
                </a:extLst>
              </p:cNvPr>
              <p:cNvSpPr/>
              <p:nvPr/>
            </p:nvSpPr>
            <p:spPr bwMode="auto">
              <a:xfrm>
                <a:off x="1835696" y="5154817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0" name="橢圓 19">
                <a:extLst>
                  <a:ext uri="{FF2B5EF4-FFF2-40B4-BE49-F238E27FC236}">
                    <a16:creationId xmlns:a16="http://schemas.microsoft.com/office/drawing/2014/main" id="{7B6FEF13-0DEB-EFCE-B037-F44A1B26FBDA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1" name="橢圓 20">
                <a:extLst>
                  <a:ext uri="{FF2B5EF4-FFF2-40B4-BE49-F238E27FC236}">
                    <a16:creationId xmlns:a16="http://schemas.microsoft.com/office/drawing/2014/main" id="{B36F5A8F-251F-BD33-57EB-4BE367615D1E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2" name="直線單箭頭接點 21">
                <a:extLst>
                  <a:ext uri="{FF2B5EF4-FFF2-40B4-BE49-F238E27FC236}">
                    <a16:creationId xmlns:a16="http://schemas.microsoft.com/office/drawing/2014/main" id="{496D9564-2D1E-5265-CD37-9DCF3336C5FE}"/>
                  </a:ext>
                </a:extLst>
              </p:cNvPr>
              <p:cNvCxnSpPr>
                <a:cxnSpLocks/>
                <a:stCxn id="21" idx="6"/>
                <a:endCxn id="20" idx="2"/>
              </p:cNvCxnSpPr>
              <p:nvPr/>
            </p:nvCxnSpPr>
            <p:spPr bwMode="auto">
              <a:xfrm flipV="1">
                <a:off x="2640450" y="4195926"/>
                <a:ext cx="605990" cy="13667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3" name="直線單箭頭接點 22">
                <a:extLst>
                  <a:ext uri="{FF2B5EF4-FFF2-40B4-BE49-F238E27FC236}">
                    <a16:creationId xmlns:a16="http://schemas.microsoft.com/office/drawing/2014/main" id="{D1E0BF36-39AB-A058-71F5-FEBDB60A8D6F}"/>
                  </a:ext>
                </a:extLst>
              </p:cNvPr>
              <p:cNvCxnSpPr>
                <a:cxnSpLocks/>
                <a:stCxn id="19" idx="6"/>
                <a:endCxn id="18" idx="2"/>
              </p:cNvCxnSpPr>
              <p:nvPr/>
            </p:nvCxnSpPr>
            <p:spPr bwMode="auto">
              <a:xfrm>
                <a:off x="2640450" y="5541280"/>
                <a:ext cx="605990" cy="899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E321B4B2-840D-F02A-5CC4-D5DD0EE1F6D1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77C4E106-22C6-2B1D-62F1-1FC0A98A3ECA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66EB3347-2F1E-C5FE-0A61-B84638D06E34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3F547200-8C1B-1748-3222-DEFFA55B45DD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8360AC49-DBB2-D622-2A77-59947CCC6DAA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29" name="文字方塊 28">
                <a:extLst>
                  <a:ext uri="{FF2B5EF4-FFF2-40B4-BE49-F238E27FC236}">
                    <a16:creationId xmlns:a16="http://schemas.microsoft.com/office/drawing/2014/main" id="{E7C0C464-9B7B-37E5-6A02-A9D469BAD8A4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B52815DF-EDE0-4D6B-E039-AD95280BA28B}"/>
                </a:ext>
              </a:extLst>
            </p:cNvPr>
            <p:cNvCxnSpPr>
              <a:cxnSpLocks/>
              <a:endCxn id="16" idx="2"/>
            </p:cNvCxnSpPr>
            <p:nvPr/>
          </p:nvCxnSpPr>
          <p:spPr bwMode="auto">
            <a:xfrm>
              <a:off x="6348672" y="943321"/>
              <a:ext cx="502891" cy="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06418947-2A0F-6FFA-80BD-BAB68AFB320F}"/>
                </a:ext>
              </a:extLst>
            </p:cNvPr>
            <p:cNvCxnSpPr>
              <a:cxnSpLocks/>
              <a:stCxn id="18" idx="6"/>
              <a:endCxn id="17" idx="2"/>
            </p:cNvCxnSpPr>
            <p:nvPr/>
          </p:nvCxnSpPr>
          <p:spPr bwMode="auto">
            <a:xfrm>
              <a:off x="6348672" y="2617167"/>
              <a:ext cx="539786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2C1F3E7A-BA2A-F695-BCB5-E85CA0F9A574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08EDBFB-5A60-4671-4C03-FB79139F72A9}"/>
                </a:ext>
              </a:extLst>
            </p:cNvPr>
            <p:cNvSpPr txBox="1"/>
            <p:nvPr/>
          </p:nvSpPr>
          <p:spPr>
            <a:xfrm>
              <a:off x="543550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18EB76A3-A52F-EF65-FECF-36FF45295877}"/>
                </a:ext>
              </a:extLst>
            </p:cNvPr>
            <p:cNvSpPr txBox="1"/>
            <p:nvPr/>
          </p:nvSpPr>
          <p:spPr>
            <a:xfrm>
              <a:off x="692172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Visit:3Low:3</a:t>
              </a:r>
              <a:endParaRPr lang="zh-TW" altLang="en-US" sz="16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A1AA2488-1464-DF1B-6109-323D47F07406}"/>
                </a:ext>
              </a:extLst>
            </p:cNvPr>
            <p:cNvSpPr txBox="1"/>
            <p:nvPr/>
          </p:nvSpPr>
          <p:spPr>
            <a:xfrm>
              <a:off x="5515080" y="156262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7B8D7960-A036-B272-60D2-4D6B3F86EED2}"/>
                </a:ext>
              </a:extLst>
            </p:cNvPr>
            <p:cNvSpPr txBox="1"/>
            <p:nvPr/>
          </p:nvSpPr>
          <p:spPr>
            <a:xfrm>
              <a:off x="3971403" y="156607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B652CD40-FE14-C64C-60F9-77AA895F7228}"/>
                </a:ext>
              </a:extLst>
            </p:cNvPr>
            <p:cNvSpPr txBox="1"/>
            <p:nvPr/>
          </p:nvSpPr>
          <p:spPr>
            <a:xfrm>
              <a:off x="6850554" y="1553870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03883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0E4689-3BE1-A58C-0FCE-EF6D86EE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49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7D88083D-D9FD-E4B2-AC0E-FF2F75D9B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348709"/>
              </p:ext>
            </p:extLst>
          </p:nvPr>
        </p:nvGraphicFramePr>
        <p:xfrm>
          <a:off x="1115616" y="476672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85D0FDD6-A5CE-5D5E-1C35-3D23F9470937}"/>
              </a:ext>
            </a:extLst>
          </p:cNvPr>
          <p:cNvGrpSpPr/>
          <p:nvPr/>
        </p:nvGrpSpPr>
        <p:grpSpPr>
          <a:xfrm>
            <a:off x="2633960" y="2735566"/>
            <a:ext cx="3876079" cy="3175580"/>
            <a:chOff x="3866983" y="-80998"/>
            <a:chExt cx="3876079" cy="3175580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3FD132C5-0E7E-90C7-3268-E08ABD65A6D5}"/>
                </a:ext>
              </a:extLst>
            </p:cNvPr>
            <p:cNvGrpSpPr/>
            <p:nvPr/>
          </p:nvGrpSpPr>
          <p:grpSpPr>
            <a:xfrm>
              <a:off x="3995936" y="465909"/>
              <a:ext cx="3747126" cy="2628673"/>
              <a:chOff x="1835696" y="3800749"/>
              <a:chExt cx="3528551" cy="2127892"/>
            </a:xfrm>
          </p:grpSpPr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00EC935A-C68A-D086-0676-0BF31DAB82C6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45F00973-7B7B-1CAD-4BFB-BF6B6BC908B9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64C82491-6F3A-AFAF-8B2B-A03B5A228465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517C9E8E-FD5E-CB2D-B07C-70A88FAD666C}"/>
                  </a:ext>
                </a:extLst>
              </p:cNvPr>
              <p:cNvSpPr/>
              <p:nvPr/>
            </p:nvSpPr>
            <p:spPr bwMode="auto">
              <a:xfrm>
                <a:off x="1835696" y="5154817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0" name="橢圓 19">
                <a:extLst>
                  <a:ext uri="{FF2B5EF4-FFF2-40B4-BE49-F238E27FC236}">
                    <a16:creationId xmlns:a16="http://schemas.microsoft.com/office/drawing/2014/main" id="{C8A1A45E-0E59-0575-DB1B-41035446D026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1" name="橢圓 20">
                <a:extLst>
                  <a:ext uri="{FF2B5EF4-FFF2-40B4-BE49-F238E27FC236}">
                    <a16:creationId xmlns:a16="http://schemas.microsoft.com/office/drawing/2014/main" id="{8F88AA52-A4E8-A4A8-D960-725CB485B5EF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2" name="直線單箭頭接點 21">
                <a:extLst>
                  <a:ext uri="{FF2B5EF4-FFF2-40B4-BE49-F238E27FC236}">
                    <a16:creationId xmlns:a16="http://schemas.microsoft.com/office/drawing/2014/main" id="{B3602F45-F144-00C5-E578-8438086CEA45}"/>
                  </a:ext>
                </a:extLst>
              </p:cNvPr>
              <p:cNvCxnSpPr>
                <a:cxnSpLocks/>
                <a:stCxn id="21" idx="6"/>
                <a:endCxn id="20" idx="2"/>
              </p:cNvCxnSpPr>
              <p:nvPr/>
            </p:nvCxnSpPr>
            <p:spPr bwMode="auto">
              <a:xfrm flipV="1">
                <a:off x="2640450" y="4195926"/>
                <a:ext cx="605990" cy="13667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3" name="直線單箭頭接點 22">
                <a:extLst>
                  <a:ext uri="{FF2B5EF4-FFF2-40B4-BE49-F238E27FC236}">
                    <a16:creationId xmlns:a16="http://schemas.microsoft.com/office/drawing/2014/main" id="{8F68F996-8C10-FF11-7A5C-FFAAE4605987}"/>
                  </a:ext>
                </a:extLst>
              </p:cNvPr>
              <p:cNvCxnSpPr>
                <a:cxnSpLocks/>
                <a:stCxn id="19" idx="6"/>
                <a:endCxn id="18" idx="2"/>
              </p:cNvCxnSpPr>
              <p:nvPr/>
            </p:nvCxnSpPr>
            <p:spPr bwMode="auto">
              <a:xfrm>
                <a:off x="2640450" y="5541280"/>
                <a:ext cx="605990" cy="899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7DDE7D67-89C7-1D61-F99F-3867F4C8AA63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A3197AFE-64B8-01A4-CE03-02A2B8E001C8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D1076DAB-9BF0-151B-D468-EDB2B792EE6B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1ADAE634-D54A-8AB4-DCEC-8DDFADB35634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6BBFF7DC-3C65-4A95-85FC-2D9E0FA11D97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29" name="文字方塊 28">
                <a:extLst>
                  <a:ext uri="{FF2B5EF4-FFF2-40B4-BE49-F238E27FC236}">
                    <a16:creationId xmlns:a16="http://schemas.microsoft.com/office/drawing/2014/main" id="{E2D41D53-FAFE-3515-FBF3-B8F3D6F0544A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32F9D7D9-4D48-F455-A01F-FEFD851348C3}"/>
                </a:ext>
              </a:extLst>
            </p:cNvPr>
            <p:cNvCxnSpPr>
              <a:cxnSpLocks/>
              <a:endCxn id="16" idx="2"/>
            </p:cNvCxnSpPr>
            <p:nvPr/>
          </p:nvCxnSpPr>
          <p:spPr bwMode="auto">
            <a:xfrm>
              <a:off x="6348672" y="943321"/>
              <a:ext cx="502891" cy="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EBC62063-3668-23DD-9154-8671153B44A8}"/>
                </a:ext>
              </a:extLst>
            </p:cNvPr>
            <p:cNvCxnSpPr>
              <a:cxnSpLocks/>
              <a:stCxn id="18" idx="6"/>
              <a:endCxn id="17" idx="2"/>
            </p:cNvCxnSpPr>
            <p:nvPr/>
          </p:nvCxnSpPr>
          <p:spPr bwMode="auto">
            <a:xfrm>
              <a:off x="6348672" y="2617167"/>
              <a:ext cx="539786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412D32FA-F505-D908-1893-BEA7D66B9614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3C530273-FA95-CA92-B021-88ED052F4DA9}"/>
                </a:ext>
              </a:extLst>
            </p:cNvPr>
            <p:cNvSpPr txBox="1"/>
            <p:nvPr/>
          </p:nvSpPr>
          <p:spPr>
            <a:xfrm>
              <a:off x="543550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391F215E-F2F5-FA4E-E70F-C4E258E60F37}"/>
                </a:ext>
              </a:extLst>
            </p:cNvPr>
            <p:cNvSpPr txBox="1"/>
            <p:nvPr/>
          </p:nvSpPr>
          <p:spPr>
            <a:xfrm>
              <a:off x="692172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Visit:3Low:3</a:t>
              </a:r>
              <a:endParaRPr lang="zh-TW" altLang="en-US" sz="16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651409C4-92AE-2F3A-F8CB-ED9EEBE5EE02}"/>
                </a:ext>
              </a:extLst>
            </p:cNvPr>
            <p:cNvSpPr txBox="1"/>
            <p:nvPr/>
          </p:nvSpPr>
          <p:spPr>
            <a:xfrm>
              <a:off x="5515080" y="156262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DE8F339C-FA57-28DE-C3FF-41B0B94707B1}"/>
                </a:ext>
              </a:extLst>
            </p:cNvPr>
            <p:cNvSpPr txBox="1"/>
            <p:nvPr/>
          </p:nvSpPr>
          <p:spPr>
            <a:xfrm>
              <a:off x="3971403" y="156607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B8BA1892-A5B8-648A-C8F0-7950BDF3971A}"/>
                </a:ext>
              </a:extLst>
            </p:cNvPr>
            <p:cNvSpPr txBox="1"/>
            <p:nvPr/>
          </p:nvSpPr>
          <p:spPr>
            <a:xfrm>
              <a:off x="6850554" y="1553870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772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47BB9D44-5EED-B224-499A-2ADF710B82C3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88280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0E4689-3BE1-A58C-0FCE-EF6D86EE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50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7D88083D-D9FD-E4B2-AC0E-FF2F75D9B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67896"/>
              </p:ext>
            </p:extLst>
          </p:nvPr>
        </p:nvGraphicFramePr>
        <p:xfrm>
          <a:off x="1115616" y="476672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333AEFDC-6126-F166-F33F-36C5886BED2B}"/>
              </a:ext>
            </a:extLst>
          </p:cNvPr>
          <p:cNvGrpSpPr/>
          <p:nvPr/>
        </p:nvGrpSpPr>
        <p:grpSpPr>
          <a:xfrm>
            <a:off x="2633960" y="2735566"/>
            <a:ext cx="3876079" cy="3175580"/>
            <a:chOff x="3866983" y="-80998"/>
            <a:chExt cx="3876079" cy="3175580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77834D26-BF80-B4A4-AC6F-B47DCBDD6BB3}"/>
                </a:ext>
              </a:extLst>
            </p:cNvPr>
            <p:cNvGrpSpPr/>
            <p:nvPr/>
          </p:nvGrpSpPr>
          <p:grpSpPr>
            <a:xfrm>
              <a:off x="3995936" y="465909"/>
              <a:ext cx="3747126" cy="2628673"/>
              <a:chOff x="1835696" y="3800749"/>
              <a:chExt cx="3528551" cy="2127892"/>
            </a:xfrm>
          </p:grpSpPr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058F02D2-8215-28EF-0876-FF5674B6EBAB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C2BE0360-AA81-D98E-5E91-E9C991A6C527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6672D4FA-CFD9-AB9F-838D-921380E6B0D5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422FF2B8-D0E7-5070-5727-AF6D95894B99}"/>
                  </a:ext>
                </a:extLst>
              </p:cNvPr>
              <p:cNvSpPr/>
              <p:nvPr/>
            </p:nvSpPr>
            <p:spPr bwMode="auto">
              <a:xfrm>
                <a:off x="1835696" y="5154817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0" name="橢圓 19">
                <a:extLst>
                  <a:ext uri="{FF2B5EF4-FFF2-40B4-BE49-F238E27FC236}">
                    <a16:creationId xmlns:a16="http://schemas.microsoft.com/office/drawing/2014/main" id="{90DE69E2-0A54-9C56-2548-2A27E9EB8EFF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1" name="橢圓 20">
                <a:extLst>
                  <a:ext uri="{FF2B5EF4-FFF2-40B4-BE49-F238E27FC236}">
                    <a16:creationId xmlns:a16="http://schemas.microsoft.com/office/drawing/2014/main" id="{CF83461B-5C57-FCBB-8579-9A5EDF04D28F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2" name="直線單箭頭接點 21">
                <a:extLst>
                  <a:ext uri="{FF2B5EF4-FFF2-40B4-BE49-F238E27FC236}">
                    <a16:creationId xmlns:a16="http://schemas.microsoft.com/office/drawing/2014/main" id="{E76F19D7-14E9-DBBA-E733-429587B64AFC}"/>
                  </a:ext>
                </a:extLst>
              </p:cNvPr>
              <p:cNvCxnSpPr>
                <a:cxnSpLocks/>
                <a:stCxn id="21" idx="6"/>
                <a:endCxn id="20" idx="2"/>
              </p:cNvCxnSpPr>
              <p:nvPr/>
            </p:nvCxnSpPr>
            <p:spPr bwMode="auto">
              <a:xfrm flipV="1">
                <a:off x="2640450" y="4195926"/>
                <a:ext cx="605990" cy="13667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3" name="直線單箭頭接點 22">
                <a:extLst>
                  <a:ext uri="{FF2B5EF4-FFF2-40B4-BE49-F238E27FC236}">
                    <a16:creationId xmlns:a16="http://schemas.microsoft.com/office/drawing/2014/main" id="{56A88FEA-5B9E-40DB-BEE6-994E125B4007}"/>
                  </a:ext>
                </a:extLst>
              </p:cNvPr>
              <p:cNvCxnSpPr>
                <a:cxnSpLocks/>
                <a:stCxn id="19" idx="6"/>
                <a:endCxn id="18" idx="2"/>
              </p:cNvCxnSpPr>
              <p:nvPr/>
            </p:nvCxnSpPr>
            <p:spPr bwMode="auto">
              <a:xfrm>
                <a:off x="2640450" y="5541280"/>
                <a:ext cx="605990" cy="899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038FC372-9E7B-97EA-A41A-DA90968014A0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DBD2358C-1981-55DE-9D92-644B5DDC4478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3EC160AB-5FA5-BB1E-520B-D96A3A0A4295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9A987417-BAE6-42E3-A121-19898F0E0A55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43C5A0D7-CB48-0D72-820A-DDB4E459E9FD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29" name="文字方塊 28">
                <a:extLst>
                  <a:ext uri="{FF2B5EF4-FFF2-40B4-BE49-F238E27FC236}">
                    <a16:creationId xmlns:a16="http://schemas.microsoft.com/office/drawing/2014/main" id="{24696971-264D-5715-3FE2-1DB18B05A834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A0C03B87-D001-98BA-5BFC-C4E35F4DF1FC}"/>
                </a:ext>
              </a:extLst>
            </p:cNvPr>
            <p:cNvCxnSpPr>
              <a:cxnSpLocks/>
              <a:endCxn id="16" idx="2"/>
            </p:cNvCxnSpPr>
            <p:nvPr/>
          </p:nvCxnSpPr>
          <p:spPr bwMode="auto">
            <a:xfrm>
              <a:off x="6348672" y="943321"/>
              <a:ext cx="502891" cy="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BFD2549D-1237-1A78-8C0A-76CD150E1E23}"/>
                </a:ext>
              </a:extLst>
            </p:cNvPr>
            <p:cNvCxnSpPr>
              <a:cxnSpLocks/>
              <a:stCxn id="18" idx="6"/>
              <a:endCxn id="17" idx="2"/>
            </p:cNvCxnSpPr>
            <p:nvPr/>
          </p:nvCxnSpPr>
          <p:spPr bwMode="auto">
            <a:xfrm>
              <a:off x="6348672" y="2617167"/>
              <a:ext cx="539786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52A5A0DF-C71A-41BF-F837-A8B7229C94B0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7456077E-99A3-387A-5D9D-BFCE2C2EBEBE}"/>
                </a:ext>
              </a:extLst>
            </p:cNvPr>
            <p:cNvSpPr txBox="1"/>
            <p:nvPr/>
          </p:nvSpPr>
          <p:spPr>
            <a:xfrm>
              <a:off x="543550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3639C10A-1B00-4627-A765-01ED326B3139}"/>
                </a:ext>
              </a:extLst>
            </p:cNvPr>
            <p:cNvSpPr txBox="1"/>
            <p:nvPr/>
          </p:nvSpPr>
          <p:spPr>
            <a:xfrm>
              <a:off x="692172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Visit:3Low:3</a:t>
              </a:r>
              <a:endParaRPr lang="zh-TW" altLang="en-US" sz="16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C3441FF9-B349-F555-AD50-1109EA60E1C2}"/>
                </a:ext>
              </a:extLst>
            </p:cNvPr>
            <p:cNvSpPr txBox="1"/>
            <p:nvPr/>
          </p:nvSpPr>
          <p:spPr>
            <a:xfrm>
              <a:off x="5515080" y="156262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B2826A67-0EB9-A62A-0E65-0345C1715498}"/>
                </a:ext>
              </a:extLst>
            </p:cNvPr>
            <p:cNvSpPr txBox="1"/>
            <p:nvPr/>
          </p:nvSpPr>
          <p:spPr>
            <a:xfrm>
              <a:off x="3971403" y="156607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EF96500D-DD22-35EB-E53D-7B37AB7CA135}"/>
                </a:ext>
              </a:extLst>
            </p:cNvPr>
            <p:cNvSpPr txBox="1"/>
            <p:nvPr/>
          </p:nvSpPr>
          <p:spPr>
            <a:xfrm>
              <a:off x="6850554" y="1553870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831324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0E4689-3BE1-A58C-0FCE-EF6D86EE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51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7D88083D-D9FD-E4B2-AC0E-FF2F75D9B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68430"/>
              </p:ext>
            </p:extLst>
          </p:nvPr>
        </p:nvGraphicFramePr>
        <p:xfrm>
          <a:off x="1115616" y="476672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233EA2E8-45F9-3352-9585-7B7A39C7C61C}"/>
              </a:ext>
            </a:extLst>
          </p:cNvPr>
          <p:cNvGrpSpPr/>
          <p:nvPr/>
        </p:nvGrpSpPr>
        <p:grpSpPr>
          <a:xfrm>
            <a:off x="2633960" y="2735566"/>
            <a:ext cx="3876079" cy="3175580"/>
            <a:chOff x="3866983" y="-80998"/>
            <a:chExt cx="3876079" cy="3175580"/>
          </a:xfrm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A8DB74AC-06F3-BDAD-5D4B-DF90E5EF57F3}"/>
                </a:ext>
              </a:extLst>
            </p:cNvPr>
            <p:cNvGrpSpPr/>
            <p:nvPr/>
          </p:nvGrpSpPr>
          <p:grpSpPr>
            <a:xfrm>
              <a:off x="3995936" y="465909"/>
              <a:ext cx="3747126" cy="2628673"/>
              <a:chOff x="1835696" y="3800749"/>
              <a:chExt cx="3528551" cy="2127892"/>
            </a:xfrm>
          </p:grpSpPr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1258FE2C-4523-22D2-DCB3-C6CBA59AB846}"/>
                  </a:ext>
                </a:extLst>
              </p:cNvPr>
              <p:cNvSpPr/>
              <p:nvPr/>
            </p:nvSpPr>
            <p:spPr bwMode="auto">
              <a:xfrm>
                <a:off x="4524750" y="3800749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7" name="橢圓 16">
                <a:extLst>
                  <a:ext uri="{FF2B5EF4-FFF2-40B4-BE49-F238E27FC236}">
                    <a16:creationId xmlns:a16="http://schemas.microsoft.com/office/drawing/2014/main" id="{243F53DC-7B17-37F6-ECD0-55D0A060A0BE}"/>
                  </a:ext>
                </a:extLst>
              </p:cNvPr>
              <p:cNvSpPr/>
              <p:nvPr/>
            </p:nvSpPr>
            <p:spPr bwMode="auto">
              <a:xfrm>
                <a:off x="4559493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8" name="橢圓 17">
                <a:extLst>
                  <a:ext uri="{FF2B5EF4-FFF2-40B4-BE49-F238E27FC236}">
                    <a16:creationId xmlns:a16="http://schemas.microsoft.com/office/drawing/2014/main" id="{8002D72E-FCCC-7770-F384-9039D6C68E69}"/>
                  </a:ext>
                </a:extLst>
              </p:cNvPr>
              <p:cNvSpPr/>
              <p:nvPr/>
            </p:nvSpPr>
            <p:spPr bwMode="auto">
              <a:xfrm>
                <a:off x="3246440" y="5155715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19" name="橢圓 18">
                <a:extLst>
                  <a:ext uri="{FF2B5EF4-FFF2-40B4-BE49-F238E27FC236}">
                    <a16:creationId xmlns:a16="http://schemas.microsoft.com/office/drawing/2014/main" id="{2471AD96-E2A0-6402-A81D-ED7C4F9E8CB2}"/>
                  </a:ext>
                </a:extLst>
              </p:cNvPr>
              <p:cNvSpPr/>
              <p:nvPr/>
            </p:nvSpPr>
            <p:spPr bwMode="auto">
              <a:xfrm>
                <a:off x="1835696" y="5154817"/>
                <a:ext cx="804754" cy="772926"/>
              </a:xfrm>
              <a:prstGeom prst="ellipse">
                <a:avLst/>
              </a:prstGeom>
              <a:solidFill>
                <a:srgbClr val="92D050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0" name="橢圓 19">
                <a:extLst>
                  <a:ext uri="{FF2B5EF4-FFF2-40B4-BE49-F238E27FC236}">
                    <a16:creationId xmlns:a16="http://schemas.microsoft.com/office/drawing/2014/main" id="{E3EBEB5C-C733-5B43-1168-2D55CD6F6145}"/>
                  </a:ext>
                </a:extLst>
              </p:cNvPr>
              <p:cNvSpPr/>
              <p:nvPr/>
            </p:nvSpPr>
            <p:spPr bwMode="auto">
              <a:xfrm>
                <a:off x="3246440" y="3809463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sp>
            <p:nvSpPr>
              <p:cNvPr id="21" name="橢圓 20">
                <a:extLst>
                  <a:ext uri="{FF2B5EF4-FFF2-40B4-BE49-F238E27FC236}">
                    <a16:creationId xmlns:a16="http://schemas.microsoft.com/office/drawing/2014/main" id="{9531F299-DAE6-70A0-BA05-DD4A1BC714E4}"/>
                  </a:ext>
                </a:extLst>
              </p:cNvPr>
              <p:cNvSpPr/>
              <p:nvPr/>
            </p:nvSpPr>
            <p:spPr bwMode="auto">
              <a:xfrm>
                <a:off x="1835696" y="3823131"/>
                <a:ext cx="804754" cy="772926"/>
              </a:xfrm>
              <a:prstGeom prst="ellipse">
                <a:avLst/>
              </a:prstGeom>
              <a:solidFill>
                <a:srgbClr val="3BA943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zh-TW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新細明體" pitchFamily="18" charset="-120"/>
                </a:endParaRPr>
              </a:p>
            </p:txBody>
          </p:sp>
          <p:cxnSp>
            <p:nvCxnSpPr>
              <p:cNvPr id="22" name="直線單箭頭接點 21">
                <a:extLst>
                  <a:ext uri="{FF2B5EF4-FFF2-40B4-BE49-F238E27FC236}">
                    <a16:creationId xmlns:a16="http://schemas.microsoft.com/office/drawing/2014/main" id="{BAC14B93-958C-4607-E49B-31E7FD4591A2}"/>
                  </a:ext>
                </a:extLst>
              </p:cNvPr>
              <p:cNvCxnSpPr>
                <a:cxnSpLocks/>
                <a:stCxn id="21" idx="6"/>
                <a:endCxn id="20" idx="2"/>
              </p:cNvCxnSpPr>
              <p:nvPr/>
            </p:nvCxnSpPr>
            <p:spPr bwMode="auto">
              <a:xfrm flipV="1">
                <a:off x="2640450" y="4195926"/>
                <a:ext cx="605990" cy="13667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cxnSp>
            <p:nvCxnSpPr>
              <p:cNvPr id="23" name="直線單箭頭接點 22">
                <a:extLst>
                  <a:ext uri="{FF2B5EF4-FFF2-40B4-BE49-F238E27FC236}">
                    <a16:creationId xmlns:a16="http://schemas.microsoft.com/office/drawing/2014/main" id="{FB83A7D4-C30D-BD0F-9DFB-2D5170212A3E}"/>
                  </a:ext>
                </a:extLst>
              </p:cNvPr>
              <p:cNvCxnSpPr>
                <a:cxnSpLocks/>
                <a:stCxn id="19" idx="6"/>
                <a:endCxn id="18" idx="2"/>
              </p:cNvCxnSpPr>
              <p:nvPr/>
            </p:nvCxnSpPr>
            <p:spPr bwMode="auto">
              <a:xfrm>
                <a:off x="2640450" y="5541280"/>
                <a:ext cx="605990" cy="899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</p:spPr>
          </p:cxnSp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8F201CB5-85E6-9D9B-594D-83F4A822BE6C}"/>
                  </a:ext>
                </a:extLst>
              </p:cNvPr>
              <p:cNvSpPr txBox="1"/>
              <p:nvPr/>
            </p:nvSpPr>
            <p:spPr>
              <a:xfrm>
                <a:off x="2061928" y="3991851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5DE843D9-B6C2-CF9E-BA2C-2E0BBEBA0C89}"/>
                  </a:ext>
                </a:extLst>
              </p:cNvPr>
              <p:cNvSpPr txBox="1"/>
              <p:nvPr/>
            </p:nvSpPr>
            <p:spPr>
              <a:xfrm>
                <a:off x="4790226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1C438942-C3C0-CD12-5ECA-C68C32A74C46}"/>
                  </a:ext>
                </a:extLst>
              </p:cNvPr>
              <p:cNvSpPr txBox="1"/>
              <p:nvPr/>
            </p:nvSpPr>
            <p:spPr>
              <a:xfrm>
                <a:off x="2066587" y="5342248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4</a:t>
                </a:r>
                <a:endParaRPr lang="zh-TW" altLang="en-US" dirty="0"/>
              </a:p>
            </p:txBody>
          </p:sp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1801CE1D-7900-BB97-EC41-C50E2CD9BDAB}"/>
                  </a:ext>
                </a:extLst>
              </p:cNvPr>
              <p:cNvSpPr txBox="1"/>
              <p:nvPr/>
            </p:nvSpPr>
            <p:spPr>
              <a:xfrm>
                <a:off x="3472293" y="5338832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5</a:t>
                </a:r>
                <a:endParaRPr lang="zh-TW" altLang="en-US" dirty="0"/>
              </a:p>
            </p:txBody>
          </p:sp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FE0E7040-A6CB-81DE-331B-3F96E3AD26F1}"/>
                  </a:ext>
                </a:extLst>
              </p:cNvPr>
              <p:cNvSpPr txBox="1"/>
              <p:nvPr/>
            </p:nvSpPr>
            <p:spPr>
              <a:xfrm>
                <a:off x="4789016" y="5353533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6</a:t>
                </a:r>
                <a:endParaRPr lang="zh-TW" altLang="en-US" dirty="0"/>
              </a:p>
            </p:txBody>
          </p:sp>
          <p:sp>
            <p:nvSpPr>
              <p:cNvPr id="29" name="文字方塊 28">
                <a:extLst>
                  <a:ext uri="{FF2B5EF4-FFF2-40B4-BE49-F238E27FC236}">
                    <a16:creationId xmlns:a16="http://schemas.microsoft.com/office/drawing/2014/main" id="{124C3500-C151-59ED-415E-12D9A6BD2638}"/>
                  </a:ext>
                </a:extLst>
              </p:cNvPr>
              <p:cNvSpPr txBox="1"/>
              <p:nvPr/>
            </p:nvSpPr>
            <p:spPr>
              <a:xfrm>
                <a:off x="3472293" y="3999680"/>
                <a:ext cx="508412" cy="406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</p:grp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468DB3AC-E035-7805-098F-F5DA4A106828}"/>
                </a:ext>
              </a:extLst>
            </p:cNvPr>
            <p:cNvCxnSpPr>
              <a:cxnSpLocks/>
              <a:endCxn id="16" idx="2"/>
            </p:cNvCxnSpPr>
            <p:nvPr/>
          </p:nvCxnSpPr>
          <p:spPr bwMode="auto">
            <a:xfrm>
              <a:off x="6348672" y="943321"/>
              <a:ext cx="502891" cy="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356C636C-0B9B-B66F-8A1C-61374198C514}"/>
                </a:ext>
              </a:extLst>
            </p:cNvPr>
            <p:cNvCxnSpPr>
              <a:cxnSpLocks/>
              <a:stCxn id="18" idx="6"/>
              <a:endCxn id="17" idx="2"/>
            </p:cNvCxnSpPr>
            <p:nvPr/>
          </p:nvCxnSpPr>
          <p:spPr bwMode="auto">
            <a:xfrm>
              <a:off x="6348672" y="2617167"/>
              <a:ext cx="539786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BA073630-C7C4-C30A-13F2-4FB133660BE7}"/>
                </a:ext>
              </a:extLst>
            </p:cNvPr>
            <p:cNvSpPr txBox="1"/>
            <p:nvPr/>
          </p:nvSpPr>
          <p:spPr>
            <a:xfrm>
              <a:off x="3866983" y="-2170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Visit:1</a:t>
              </a:r>
            </a:p>
            <a:p>
              <a:r>
                <a:rPr lang="en-US" altLang="zh-TW" sz="1600" dirty="0"/>
                <a:t>Low:1</a:t>
              </a:r>
              <a:endParaRPr lang="zh-TW" altLang="en-US" sz="1600" dirty="0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555453C8-41B9-EB06-207B-064F242B1341}"/>
                </a:ext>
              </a:extLst>
            </p:cNvPr>
            <p:cNvSpPr txBox="1"/>
            <p:nvPr/>
          </p:nvSpPr>
          <p:spPr>
            <a:xfrm>
              <a:off x="543550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Visit:2</a:t>
              </a:r>
            </a:p>
            <a:p>
              <a:r>
                <a:rPr lang="en-US" altLang="zh-TW" sz="1600" dirty="0"/>
                <a:t>Low:2</a:t>
              </a:r>
              <a:endParaRPr lang="zh-TW" altLang="en-US" sz="1600" dirty="0"/>
            </a:p>
          </p:txBody>
        </p: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83A5938E-1C99-8E30-B6EA-710E2BCB8468}"/>
                </a:ext>
              </a:extLst>
            </p:cNvPr>
            <p:cNvSpPr txBox="1"/>
            <p:nvPr/>
          </p:nvSpPr>
          <p:spPr>
            <a:xfrm>
              <a:off x="6921721" y="-8099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Visit:3Low:3</a:t>
              </a:r>
              <a:endParaRPr lang="zh-TW" altLang="en-US" sz="1600" dirty="0"/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E02619EC-9F10-1B8C-7D16-FAC2277E0D48}"/>
                </a:ext>
              </a:extLst>
            </p:cNvPr>
            <p:cNvSpPr txBox="1"/>
            <p:nvPr/>
          </p:nvSpPr>
          <p:spPr>
            <a:xfrm>
              <a:off x="5515080" y="1562623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Visit:5</a:t>
              </a:r>
            </a:p>
            <a:p>
              <a:r>
                <a:rPr lang="en-US" altLang="zh-TW" sz="1600" dirty="0"/>
                <a:t>Low:5</a:t>
              </a:r>
              <a:endParaRPr lang="zh-TW" altLang="en-US" sz="1600" dirty="0"/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5B20F01F-31E9-E32E-2995-D262C8D271FA}"/>
                </a:ext>
              </a:extLst>
            </p:cNvPr>
            <p:cNvSpPr txBox="1"/>
            <p:nvPr/>
          </p:nvSpPr>
          <p:spPr>
            <a:xfrm>
              <a:off x="3971403" y="1566078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Visit:4</a:t>
              </a:r>
            </a:p>
            <a:p>
              <a:r>
                <a:rPr lang="en-US" altLang="zh-TW" sz="1600" dirty="0"/>
                <a:t>Low:4</a:t>
              </a:r>
              <a:endParaRPr lang="zh-TW" altLang="en-US" sz="1600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9B57EC8C-32E7-6A31-34EF-C496533A0270}"/>
                </a:ext>
              </a:extLst>
            </p:cNvPr>
            <p:cNvSpPr txBox="1"/>
            <p:nvPr/>
          </p:nvSpPr>
          <p:spPr>
            <a:xfrm>
              <a:off x="6850554" y="1553870"/>
              <a:ext cx="8125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dirty="0"/>
                <a:t>Visit:6</a:t>
              </a:r>
            </a:p>
            <a:p>
              <a:r>
                <a:rPr lang="en-US" altLang="zh-TW" sz="1600" dirty="0"/>
                <a:t>Low:6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756336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90E4689-3BE1-A58C-0FCE-EF6D86EE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52</a:t>
            </a:fld>
            <a:endParaRPr lang="en-US" altLang="zh-TW"/>
          </a:p>
        </p:txBody>
      </p:sp>
      <p:graphicFrame>
        <p:nvGraphicFramePr>
          <p:cNvPr id="5" name="表格 2">
            <a:extLst>
              <a:ext uri="{FF2B5EF4-FFF2-40B4-BE49-F238E27FC236}">
                <a16:creationId xmlns:a16="http://schemas.microsoft.com/office/drawing/2014/main" id="{7D88083D-D9FD-E4B2-AC0E-FF2F75D9B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282001"/>
              </p:ext>
            </p:extLst>
          </p:nvPr>
        </p:nvGraphicFramePr>
        <p:xfrm>
          <a:off x="1115616" y="476672"/>
          <a:ext cx="6744073" cy="1845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964117467"/>
                    </a:ext>
                  </a:extLst>
                </a:gridCol>
                <a:gridCol w="715371">
                  <a:extLst>
                    <a:ext uri="{9D8B030D-6E8A-4147-A177-3AD203B41FA5}">
                      <a16:colId xmlns:a16="http://schemas.microsoft.com/office/drawing/2014/main" val="3365025190"/>
                    </a:ext>
                  </a:extLst>
                </a:gridCol>
                <a:gridCol w="806794">
                  <a:extLst>
                    <a:ext uri="{9D8B030D-6E8A-4147-A177-3AD203B41FA5}">
                      <a16:colId xmlns:a16="http://schemas.microsoft.com/office/drawing/2014/main" val="2652014982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47863213"/>
                    </a:ext>
                  </a:extLst>
                </a:gridCol>
                <a:gridCol w="963439">
                  <a:extLst>
                    <a:ext uri="{9D8B030D-6E8A-4147-A177-3AD203B41FA5}">
                      <a16:colId xmlns:a16="http://schemas.microsoft.com/office/drawing/2014/main" val="4117579977"/>
                    </a:ext>
                  </a:extLst>
                </a:gridCol>
                <a:gridCol w="1087461">
                  <a:extLst>
                    <a:ext uri="{9D8B030D-6E8A-4147-A177-3AD203B41FA5}">
                      <a16:colId xmlns:a16="http://schemas.microsoft.com/office/drawing/2014/main" val="868309695"/>
                    </a:ext>
                  </a:extLst>
                </a:gridCol>
                <a:gridCol w="839417">
                  <a:extLst>
                    <a:ext uri="{9D8B030D-6E8A-4147-A177-3AD203B41FA5}">
                      <a16:colId xmlns:a16="http://schemas.microsoft.com/office/drawing/2014/main" val="3639751761"/>
                    </a:ext>
                  </a:extLst>
                </a:gridCol>
              </a:tblGrid>
              <a:tr h="615147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502529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indegree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807857"/>
                  </a:ext>
                </a:extLst>
              </a:tr>
              <a:tr h="61514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component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889514"/>
                  </a:ext>
                </a:extLst>
              </a:tr>
            </a:tbl>
          </a:graphicData>
        </a:graphic>
      </p:graphicFrame>
      <p:sp>
        <p:nvSpPr>
          <p:cNvPr id="2" name="橢圓 1">
            <a:extLst>
              <a:ext uri="{FF2B5EF4-FFF2-40B4-BE49-F238E27FC236}">
                <a16:creationId xmlns:a16="http://schemas.microsoft.com/office/drawing/2014/main" id="{D9CBA781-E4EE-F9A5-C95E-EDDD7DDDF653}"/>
              </a:ext>
            </a:extLst>
          </p:cNvPr>
          <p:cNvSpPr/>
          <p:nvPr/>
        </p:nvSpPr>
        <p:spPr bwMode="auto">
          <a:xfrm>
            <a:off x="2627784" y="1052736"/>
            <a:ext cx="504056" cy="576064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5A0C1AD4-1FA7-4529-9228-464647445137}"/>
              </a:ext>
            </a:extLst>
          </p:cNvPr>
          <p:cNvSpPr/>
          <p:nvPr/>
        </p:nvSpPr>
        <p:spPr bwMode="auto">
          <a:xfrm>
            <a:off x="5243736" y="1052736"/>
            <a:ext cx="504056" cy="576064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7083B17-5903-EE11-0BF6-477B8652B5C3}"/>
              </a:ext>
            </a:extLst>
          </p:cNvPr>
          <p:cNvSpPr txBox="1"/>
          <p:nvPr/>
        </p:nvSpPr>
        <p:spPr>
          <a:xfrm>
            <a:off x="899592" y="2967335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>
                <a:latin typeface="+mn-ea"/>
                <a:ea typeface="+mn-ea"/>
              </a:rPr>
              <a:t>Output:2</a:t>
            </a:r>
            <a:endParaRPr lang="zh-TW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03141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415202C-20E7-640A-C98F-CB63748D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53</a:t>
            </a:fld>
            <a:endParaRPr lang="en-US" altLang="zh-TW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117B92A-FEC3-D4FF-2E7B-E75B91C8E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無</a:t>
            </a:r>
          </a:p>
        </p:txBody>
      </p:sp>
    </p:spTree>
    <p:extLst>
      <p:ext uri="{BB962C8B-B14F-4D97-AF65-F5344CB8AC3E}">
        <p14:creationId xmlns:p14="http://schemas.microsoft.com/office/powerpoint/2010/main" val="120894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6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A6443720-EAEA-7725-C35A-09835168C5B9}"/>
              </a:ext>
            </a:extLst>
          </p:cNvPr>
          <p:cNvSpPr txBox="1"/>
          <p:nvPr/>
        </p:nvSpPr>
        <p:spPr>
          <a:xfrm>
            <a:off x="734454" y="4815484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9711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7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A6443720-EAEA-7725-C35A-09835168C5B9}"/>
              </a:ext>
            </a:extLst>
          </p:cNvPr>
          <p:cNvSpPr txBox="1"/>
          <p:nvPr/>
        </p:nvSpPr>
        <p:spPr>
          <a:xfrm>
            <a:off x="734454" y="4815484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Low:4</a:t>
            </a:r>
            <a:endParaRPr lang="zh-TW" altLang="en-US" sz="1600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BBA9F80-3774-A6FD-6111-FA9AE0962905}"/>
              </a:ext>
            </a:extLst>
          </p:cNvPr>
          <p:cNvSpPr txBox="1"/>
          <p:nvPr/>
        </p:nvSpPr>
        <p:spPr>
          <a:xfrm>
            <a:off x="720061" y="4419007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021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8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A6443720-EAEA-7725-C35A-09835168C5B9}"/>
              </a:ext>
            </a:extLst>
          </p:cNvPr>
          <p:cNvSpPr txBox="1"/>
          <p:nvPr/>
        </p:nvSpPr>
        <p:spPr>
          <a:xfrm>
            <a:off x="734454" y="4815484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BBA9F80-3774-A6FD-6111-FA9AE0962905}"/>
              </a:ext>
            </a:extLst>
          </p:cNvPr>
          <p:cNvSpPr txBox="1"/>
          <p:nvPr/>
        </p:nvSpPr>
        <p:spPr>
          <a:xfrm>
            <a:off x="720061" y="4419007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681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3CAD12-F5EE-A3F9-E867-09D57290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9</a:t>
            </a:fld>
            <a:endParaRPr lang="en-US" altLang="zh-TW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1992B5C1-56B2-06E1-06FA-3504F8CCE622}"/>
              </a:ext>
            </a:extLst>
          </p:cNvPr>
          <p:cNvGrpSpPr/>
          <p:nvPr/>
        </p:nvGrpSpPr>
        <p:grpSpPr>
          <a:xfrm>
            <a:off x="1115616" y="548680"/>
            <a:ext cx="5184576" cy="2448272"/>
            <a:chOff x="1835696" y="3809463"/>
            <a:chExt cx="5134647" cy="2156729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ABDEE738-1D4E-29F1-1521-ABE86BCAC191}"/>
                </a:ext>
              </a:extLst>
            </p:cNvPr>
            <p:cNvSpPr/>
            <p:nvPr/>
          </p:nvSpPr>
          <p:spPr bwMode="auto">
            <a:xfrm>
              <a:off x="4880776" y="3823131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DAF7742D-3F91-DCED-E1F8-761410E90C91}"/>
                </a:ext>
              </a:extLst>
            </p:cNvPr>
            <p:cNvSpPr/>
            <p:nvPr/>
          </p:nvSpPr>
          <p:spPr bwMode="auto">
            <a:xfrm>
              <a:off x="4895979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C419BEFB-0450-200E-0F13-05B35B8BE7D7}"/>
                </a:ext>
              </a:extLst>
            </p:cNvPr>
            <p:cNvSpPr/>
            <p:nvPr/>
          </p:nvSpPr>
          <p:spPr bwMode="auto">
            <a:xfrm>
              <a:off x="6165589" y="4413692"/>
              <a:ext cx="804754" cy="772926"/>
            </a:xfrm>
            <a:prstGeom prst="ellipse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69643FA9-6C94-12C4-D161-63FFFC4139A9}"/>
                </a:ext>
              </a:extLst>
            </p:cNvPr>
            <p:cNvSpPr/>
            <p:nvPr/>
          </p:nvSpPr>
          <p:spPr bwMode="auto">
            <a:xfrm>
              <a:off x="3247568" y="5186618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6320F361-892D-CD85-998D-C2DCC19D461A}"/>
                </a:ext>
              </a:extLst>
            </p:cNvPr>
            <p:cNvSpPr/>
            <p:nvPr/>
          </p:nvSpPr>
          <p:spPr bwMode="auto">
            <a:xfrm>
              <a:off x="1835696" y="5193266"/>
              <a:ext cx="804754" cy="772926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D9654315-4695-540E-7725-25510BC631A4}"/>
                </a:ext>
              </a:extLst>
            </p:cNvPr>
            <p:cNvSpPr/>
            <p:nvPr/>
          </p:nvSpPr>
          <p:spPr bwMode="auto">
            <a:xfrm>
              <a:off x="3246440" y="3809463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3CAAA59-4AFD-15CE-EF40-1A40A444B65D}"/>
                </a:ext>
              </a:extLst>
            </p:cNvPr>
            <p:cNvSpPr/>
            <p:nvPr/>
          </p:nvSpPr>
          <p:spPr bwMode="auto">
            <a:xfrm>
              <a:off x="1835696" y="3823131"/>
              <a:ext cx="804754" cy="772926"/>
            </a:xfrm>
            <a:prstGeom prst="ellipse">
              <a:avLst/>
            </a:prstGeom>
            <a:solidFill>
              <a:srgbClr val="3BA943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236F77F7-D008-6BD0-26CD-7C3A5A4E635B}"/>
                </a:ext>
              </a:extLst>
            </p:cNvPr>
            <p:cNvCxnSpPr>
              <a:endCxn id="11" idx="2"/>
            </p:cNvCxnSpPr>
            <p:nvPr/>
          </p:nvCxnSpPr>
          <p:spPr bwMode="auto">
            <a:xfrm>
              <a:off x="2662898" y="4195327"/>
              <a:ext cx="583542" cy="59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98D95B05-57C3-A1E9-AC77-F85F94B35BF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38073" y="4586922"/>
              <a:ext cx="0" cy="59969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282B7EB5-5DAE-B2E3-5EBD-5E32E1F6F3F5}"/>
                </a:ext>
              </a:extLst>
            </p:cNvPr>
            <p:cNvCxnSpPr>
              <a:cxnSpLocks/>
              <a:stCxn id="11" idx="3"/>
              <a:endCxn id="10" idx="7"/>
            </p:cNvCxnSpPr>
            <p:nvPr/>
          </p:nvCxnSpPr>
          <p:spPr bwMode="auto">
            <a:xfrm flipH="1">
              <a:off x="2522597" y="4469197"/>
              <a:ext cx="841696" cy="8372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F857E22D-4AC1-03AE-3137-B94AF11AADD6}"/>
                </a:ext>
              </a:extLst>
            </p:cNvPr>
            <p:cNvCxnSpPr>
              <a:cxnSpLocks/>
              <a:stCxn id="10" idx="6"/>
              <a:endCxn id="9" idx="2"/>
            </p:cNvCxnSpPr>
            <p:nvPr/>
          </p:nvCxnSpPr>
          <p:spPr bwMode="auto">
            <a:xfrm flipV="1">
              <a:off x="2640450" y="5573081"/>
              <a:ext cx="607118" cy="664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BB47B76-A54A-994A-E654-B346447EBEB7}"/>
                </a:ext>
              </a:extLst>
            </p:cNvPr>
            <p:cNvCxnSpPr>
              <a:cxnSpLocks/>
              <a:stCxn id="11" idx="4"/>
              <a:endCxn id="9" idx="0"/>
            </p:cNvCxnSpPr>
            <p:nvPr/>
          </p:nvCxnSpPr>
          <p:spPr bwMode="auto">
            <a:xfrm>
              <a:off x="3648817" y="4582389"/>
              <a:ext cx="1128" cy="60422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6CD0E240-4EFC-A828-F871-C047999C6532}"/>
                </a:ext>
              </a:extLst>
            </p:cNvPr>
            <p:cNvCxnSpPr>
              <a:cxnSpLocks/>
              <a:stCxn id="11" idx="6"/>
              <a:endCxn id="6" idx="2"/>
            </p:cNvCxnSpPr>
            <p:nvPr/>
          </p:nvCxnSpPr>
          <p:spPr bwMode="auto">
            <a:xfrm>
              <a:off x="4051194" y="4195926"/>
              <a:ext cx="829582" cy="1366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4BD61A92-CE5D-3D6B-99BA-647CE0D7D2E2}"/>
                </a:ext>
              </a:extLst>
            </p:cNvPr>
            <p:cNvCxnSpPr>
              <a:cxnSpLocks/>
              <a:stCxn id="9" idx="7"/>
              <a:endCxn id="7" idx="1"/>
            </p:cNvCxnSpPr>
            <p:nvPr/>
          </p:nvCxnSpPr>
          <p:spPr bwMode="auto">
            <a:xfrm>
              <a:off x="3934469" y="5299810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125CAEB9-D349-576C-A5E6-30050BEDF3CE}"/>
                </a:ext>
              </a:extLst>
            </p:cNvPr>
            <p:cNvCxnSpPr>
              <a:cxnSpLocks/>
              <a:stCxn id="7" idx="3"/>
              <a:endCxn id="9" idx="5"/>
            </p:cNvCxnSpPr>
            <p:nvPr/>
          </p:nvCxnSpPr>
          <p:spPr bwMode="auto">
            <a:xfrm flipH="1">
              <a:off x="3934469" y="5846352"/>
              <a:ext cx="1079363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2C97DBA2-6B25-8127-F1DC-390C5A8AF914}"/>
                </a:ext>
              </a:extLst>
            </p:cNvPr>
            <p:cNvCxnSpPr>
              <a:cxnSpLocks/>
              <a:stCxn id="7" idx="0"/>
              <a:endCxn id="6" idx="4"/>
            </p:cNvCxnSpPr>
            <p:nvPr/>
          </p:nvCxnSpPr>
          <p:spPr bwMode="auto">
            <a:xfrm flipH="1" flipV="1">
              <a:off x="5283153" y="4596057"/>
              <a:ext cx="15203" cy="590561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539F9DFB-A775-2D3E-9CF4-CF53A874D74A}"/>
                </a:ext>
              </a:extLst>
            </p:cNvPr>
            <p:cNvCxnSpPr>
              <a:cxnSpLocks/>
              <a:stCxn id="7" idx="6"/>
              <a:endCxn id="8" idx="3"/>
            </p:cNvCxnSpPr>
            <p:nvPr/>
          </p:nvCxnSpPr>
          <p:spPr bwMode="auto">
            <a:xfrm flipV="1">
              <a:off x="5700733" y="5073426"/>
              <a:ext cx="582709" cy="49965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1C7043E2-5B24-8BE9-55B1-26336FF513F8}"/>
                </a:ext>
              </a:extLst>
            </p:cNvPr>
            <p:cNvCxnSpPr>
              <a:cxnSpLocks/>
              <a:stCxn id="8" idx="1"/>
            </p:cNvCxnSpPr>
            <p:nvPr/>
          </p:nvCxnSpPr>
          <p:spPr bwMode="auto">
            <a:xfrm flipH="1" flipV="1">
              <a:off x="5700733" y="4209594"/>
              <a:ext cx="582709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24" name="直線單箭頭接點 23">
              <a:extLst>
                <a:ext uri="{FF2B5EF4-FFF2-40B4-BE49-F238E27FC236}">
                  <a16:creationId xmlns:a16="http://schemas.microsoft.com/office/drawing/2014/main" id="{7F71966F-0756-48A0-18D3-D5968B2B5576}"/>
                </a:ext>
              </a:extLst>
            </p:cNvPr>
            <p:cNvCxnSpPr>
              <a:cxnSpLocks/>
              <a:stCxn id="6" idx="5"/>
              <a:endCxn id="8" idx="2"/>
            </p:cNvCxnSpPr>
            <p:nvPr/>
          </p:nvCxnSpPr>
          <p:spPr bwMode="auto">
            <a:xfrm>
              <a:off x="5567677" y="4482865"/>
              <a:ext cx="597912" cy="31729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AD3D8C0E-D45A-F767-C35B-47A7D2F78ACC}"/>
                </a:ext>
              </a:extLst>
            </p:cNvPr>
            <p:cNvSpPr txBox="1"/>
            <p:nvPr/>
          </p:nvSpPr>
          <p:spPr>
            <a:xfrm>
              <a:off x="2061928" y="3991851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709A5508-14CD-6A77-464B-D5E66A41F149}"/>
                </a:ext>
              </a:extLst>
            </p:cNvPr>
            <p:cNvSpPr txBox="1"/>
            <p:nvPr/>
          </p:nvSpPr>
          <p:spPr>
            <a:xfrm>
              <a:off x="6391442" y="4596057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4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E09A020E-B462-6917-F499-369DDB4342CA}"/>
                </a:ext>
              </a:extLst>
            </p:cNvPr>
            <p:cNvSpPr txBox="1"/>
            <p:nvPr/>
          </p:nvSpPr>
          <p:spPr>
            <a:xfrm>
              <a:off x="5104015" y="400927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4407593B-70B7-BB12-A17D-5C43D733BADA}"/>
                </a:ext>
              </a:extLst>
            </p:cNvPr>
            <p:cNvSpPr txBox="1"/>
            <p:nvPr/>
          </p:nvSpPr>
          <p:spPr>
            <a:xfrm>
              <a:off x="2066587" y="5342248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7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501CE638-DD1E-5A42-89FD-ED641F1527FF}"/>
                </a:ext>
              </a:extLst>
            </p:cNvPr>
            <p:cNvSpPr txBox="1"/>
            <p:nvPr/>
          </p:nvSpPr>
          <p:spPr>
            <a:xfrm>
              <a:off x="3477674" y="534889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00A11E3E-3F21-58B0-4B97-F3150F5C7B89}"/>
                </a:ext>
              </a:extLst>
            </p:cNvPr>
            <p:cNvSpPr txBox="1"/>
            <p:nvPr/>
          </p:nvSpPr>
          <p:spPr>
            <a:xfrm>
              <a:off x="5117881" y="5390716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F93B71-AE6D-9CCA-978F-C2C9C435D2AE}"/>
                </a:ext>
              </a:extLst>
            </p:cNvPr>
            <p:cNvSpPr txBox="1"/>
            <p:nvPr/>
          </p:nvSpPr>
          <p:spPr>
            <a:xfrm>
              <a:off x="3472293" y="3999680"/>
              <a:ext cx="508412" cy="406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824448D-CA37-AD78-5C79-47091A34B3A3}"/>
              </a:ext>
            </a:extLst>
          </p:cNvPr>
          <p:cNvGrpSpPr/>
          <p:nvPr/>
        </p:nvGrpSpPr>
        <p:grpSpPr>
          <a:xfrm>
            <a:off x="539552" y="3501008"/>
            <a:ext cx="693865" cy="2736304"/>
            <a:chOff x="539552" y="3501008"/>
            <a:chExt cx="693865" cy="2736304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62A7ED52-31C3-DA57-F17A-AE507821126E}"/>
                </a:ext>
              </a:extLst>
            </p:cNvPr>
            <p:cNvSpPr/>
            <p:nvPr/>
          </p:nvSpPr>
          <p:spPr bwMode="auto">
            <a:xfrm>
              <a:off x="539552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4C0E9A3-1E0B-8078-57DC-5F92DD6F3AE1}"/>
                </a:ext>
              </a:extLst>
            </p:cNvPr>
            <p:cNvSpPr/>
            <p:nvPr/>
          </p:nvSpPr>
          <p:spPr bwMode="auto">
            <a:xfrm rot="5400000">
              <a:off x="870769" y="5881210"/>
              <a:ext cx="72008" cy="640196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2EE5D09-0116-2F6B-73CD-B3EFBE992429}"/>
                </a:ext>
              </a:extLst>
            </p:cNvPr>
            <p:cNvSpPr/>
            <p:nvPr/>
          </p:nvSpPr>
          <p:spPr bwMode="auto">
            <a:xfrm>
              <a:off x="1161409" y="3501008"/>
              <a:ext cx="72008" cy="273630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3939B0D6-2FBC-F0E0-C1B3-F11F847CC79C}"/>
              </a:ext>
            </a:extLst>
          </p:cNvPr>
          <p:cNvSpPr txBox="1"/>
          <p:nvPr/>
        </p:nvSpPr>
        <p:spPr>
          <a:xfrm>
            <a:off x="712936" y="5641232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FC261248-9BA8-490B-D8AA-498E2856B22B}"/>
              </a:ext>
            </a:extLst>
          </p:cNvPr>
          <p:cNvSpPr txBox="1"/>
          <p:nvPr/>
        </p:nvSpPr>
        <p:spPr>
          <a:xfrm>
            <a:off x="882404" y="37997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Visit:1</a:t>
            </a:r>
          </a:p>
          <a:p>
            <a:r>
              <a:rPr lang="en-US" altLang="zh-TW" sz="1600" dirty="0"/>
              <a:t>Low:1</a:t>
            </a:r>
            <a:endParaRPr lang="zh-TW" altLang="en-US" sz="1600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40E1413B-B442-C989-A373-1D0FB7F703B1}"/>
              </a:ext>
            </a:extLst>
          </p:cNvPr>
          <p:cNvSpPr txBox="1"/>
          <p:nvPr/>
        </p:nvSpPr>
        <p:spPr>
          <a:xfrm>
            <a:off x="2350038" y="53734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Visit:2</a:t>
            </a:r>
          </a:p>
          <a:p>
            <a:r>
              <a:rPr lang="en-US" altLang="zh-TW" sz="1600" dirty="0"/>
              <a:t>Low:2</a:t>
            </a:r>
            <a:endParaRPr lang="zh-TW" altLang="en-US" sz="1600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0B61C8E-3BB4-6EA1-1467-225DCE89FD55}"/>
              </a:ext>
            </a:extLst>
          </p:cNvPr>
          <p:cNvSpPr txBox="1"/>
          <p:nvPr/>
        </p:nvSpPr>
        <p:spPr>
          <a:xfrm>
            <a:off x="720061" y="5228358"/>
            <a:ext cx="513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9DEAF901-87A5-6FF1-04DD-5664C190D67A}"/>
              </a:ext>
            </a:extLst>
          </p:cNvPr>
          <p:cNvSpPr txBox="1"/>
          <p:nvPr/>
        </p:nvSpPr>
        <p:spPr>
          <a:xfrm>
            <a:off x="4116493" y="41240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Visit:3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5FE9E663-1E17-F914-34E9-307CC997CCA9}"/>
              </a:ext>
            </a:extLst>
          </p:cNvPr>
          <p:cNvSpPr txBox="1"/>
          <p:nvPr/>
        </p:nvSpPr>
        <p:spPr>
          <a:xfrm>
            <a:off x="457200" y="6201308"/>
            <a:ext cx="117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stack</a:t>
            </a:r>
            <a:endParaRPr lang="zh-TW" altLang="en-US" dirty="0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1ADF3238-AC7D-DD9E-847F-9A6EC4D1A2D8}"/>
              </a:ext>
            </a:extLst>
          </p:cNvPr>
          <p:cNvSpPr txBox="1"/>
          <p:nvPr/>
        </p:nvSpPr>
        <p:spPr>
          <a:xfrm>
            <a:off x="5599015" y="654312"/>
            <a:ext cx="812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/>
              <a:t>Visit:4</a:t>
            </a:r>
          </a:p>
          <a:p>
            <a:r>
              <a:rPr lang="en-US" altLang="zh-TW" sz="1600" dirty="0"/>
              <a:t>Low:3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4674177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13779</TotalTime>
  <Words>3229</Words>
  <Application>Microsoft Office PowerPoint</Application>
  <PresentationFormat>如螢幕大小 (4:3)</PresentationFormat>
  <Paragraphs>1589</Paragraphs>
  <Slides>53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53</vt:i4>
      </vt:variant>
    </vt:vector>
  </HeadingPairs>
  <TitlesOfParts>
    <vt:vector size="58" baseType="lpstr">
      <vt:lpstr>標楷體</vt:lpstr>
      <vt:lpstr>Tahoma</vt:lpstr>
      <vt:lpstr>Times New Roman</vt:lpstr>
      <vt:lpstr>Wingdings</vt:lpstr>
      <vt:lpstr>Blends</vt:lpstr>
      <vt:lpstr>11504: Dominos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B093040021</cp:lastModifiedBy>
  <cp:revision>110</cp:revision>
  <dcterms:created xsi:type="dcterms:W3CDTF">1601-01-01T00:00:00Z</dcterms:created>
  <dcterms:modified xsi:type="dcterms:W3CDTF">2022-05-12T14:23:22Z</dcterms:modified>
</cp:coreProperties>
</file>