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307" r:id="rId2"/>
    <p:sldId id="309" r:id="rId3"/>
    <p:sldId id="310" r:id="rId4"/>
    <p:sldId id="311" r:id="rId5"/>
    <p:sldId id="313" r:id="rId6"/>
    <p:sldId id="314" r:id="rId7"/>
    <p:sldId id="315" r:id="rId8"/>
    <p:sldId id="316" r:id="rId9"/>
    <p:sldId id="317" r:id="rId10"/>
    <p:sldId id="332" r:id="rId11"/>
    <p:sldId id="333" r:id="rId12"/>
    <p:sldId id="334" r:id="rId13"/>
    <p:sldId id="323" r:id="rId14"/>
    <p:sldId id="335" r:id="rId15"/>
    <p:sldId id="336" r:id="rId16"/>
    <p:sldId id="337" r:id="rId17"/>
    <p:sldId id="338" r:id="rId18"/>
    <p:sldId id="326" r:id="rId19"/>
    <p:sldId id="339" r:id="rId20"/>
    <p:sldId id="340" r:id="rId21"/>
    <p:sldId id="341" r:id="rId22"/>
    <p:sldId id="342" r:id="rId23"/>
    <p:sldId id="343" r:id="rId2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46C2"/>
    <a:srgbClr val="F46CD0"/>
    <a:srgbClr val="179538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51" d="100"/>
          <a:sy n="151" d="100"/>
        </p:scale>
        <p:origin x="198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703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209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30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583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04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324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758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131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86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9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098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90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89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6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98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514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599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801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274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75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12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2022/5/14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1746: String Theory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746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String Theory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黃德寶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1-quotation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是一個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前後各有一個引號字元，且中間沒有其他引號字元。對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k&gt;1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k-quotation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是一個巢狀的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，前後各有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個引號字元，且裡面有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(k-1)-quotations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  <a:endParaRPr lang="en-US" altLang="zh-TW" sz="2400" kern="100" dirty="0"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t=--k(=4)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2 1 4 2 1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t=3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兩端也不夠減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t=--k(=3)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t=2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t=1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38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  <a:endParaRPr lang="en-US" altLang="zh-TW" sz="2400" kern="100" dirty="0"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t=--k(=4)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2 1 4 2 1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t=3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兩端也不夠減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t=--k(=3)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t=2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t=1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1 4 1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673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  <a:endParaRPr lang="en-US" altLang="zh-TW" sz="2400" kern="100" dirty="0"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t=--k(=4)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2 1 4 2 1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t=3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兩端也不夠減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t=--k(=3)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t=2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t=1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1 4 1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這時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t==0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又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k&gt;1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，因此最大就是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3-quotation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output ‘3’.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95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3 1 4 2 2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1 1 4 2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1 4 1</a:t>
            </a: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6 1 4 2 5 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8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3 1 4 2 2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1 1 4 2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1 4 1</a:t>
            </a: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6 1 4 2 5 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 4 2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9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3 1 4 2 2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1 1 4 2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1 4 1</a:t>
            </a: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6 1 4 2 5 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 4 2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‘1 4 1 ’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330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3 1 4 2 2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1 1 4 2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1 4 1</a:t>
            </a: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6 1 4 2 5 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 4 2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‘1 4 1 ’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Hey!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How </a:t>
            </a:r>
            <a:r>
              <a:rPr lang="en-US" altLang="zh-TW" sz="2400" kern="100" dirty="0">
                <a:solidFill>
                  <a:srgbClr val="0070C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are </a:t>
            </a:r>
            <a:r>
              <a:rPr lang="en-US" altLang="zh-TW" sz="2400" kern="100" dirty="0">
                <a:solidFill>
                  <a:srgbClr val="F46CD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‘’</a:t>
            </a:r>
            <a:r>
              <a:rPr lang="en-US" altLang="zh-TW" sz="2400" kern="100" dirty="0">
                <a:solidFill>
                  <a:srgbClr val="179538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you?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’’’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7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3 1 4 2 2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1 1 4 2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→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1 4 1</a:t>
            </a: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6 1 4 2 5 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1 4 2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‘1 4 1 ’ ’’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’’’</a:t>
            </a: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Hey!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How </a:t>
            </a:r>
            <a:r>
              <a:rPr lang="en-US" altLang="zh-TW" sz="2400" kern="100" dirty="0">
                <a:solidFill>
                  <a:srgbClr val="0070C0"/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are </a:t>
            </a:r>
            <a:r>
              <a:rPr lang="en-US" altLang="zh-TW" sz="2400" kern="100" dirty="0">
                <a:solidFill>
                  <a:srgbClr val="F46CD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‘’</a:t>
            </a:r>
            <a:r>
              <a:rPr lang="en-US" altLang="zh-TW" sz="2400" kern="100" dirty="0">
                <a:solidFill>
                  <a:srgbClr val="179538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you?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’’’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→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‘‘‘</a:t>
            </a:r>
            <a:r>
              <a:rPr lang="en-US" altLang="zh-TW" sz="2400" kern="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Hey!</a:t>
            </a:r>
            <a:r>
              <a:rPr lang="en-US" altLang="zh-TW" sz="2400" kern="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How </a:t>
            </a:r>
            <a:r>
              <a:rPr lang="en-US" altLang="zh-TW" sz="2400" kern="1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</a:t>
            </a:r>
            <a:r>
              <a:rPr lang="en-US" altLang="zh-TW" sz="2400" kern="1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are </a:t>
            </a:r>
            <a:r>
              <a:rPr lang="en-US" altLang="zh-TW" sz="2400" kern="100" dirty="0">
                <a:solidFill>
                  <a:srgbClr val="F46CD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‘’</a:t>
            </a:r>
            <a:r>
              <a:rPr lang="en-US" altLang="zh-TW" sz="2400" kern="100" dirty="0">
                <a:solidFill>
                  <a:srgbClr val="179538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you?</a:t>
            </a:r>
            <a:r>
              <a:rPr lang="en-US" altLang="zh-TW" sz="24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’’’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920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7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31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	</a:t>
            </a:r>
            <a:r>
              <a:rPr lang="zh-TW" altLang="en-US" sz="2400" kern="100" dirty="0">
                <a:latin typeface="+mn-ea"/>
                <a:cs typeface="Times New Roman" panose="02020603050405020304" pitchFamily="18" charset="0"/>
              </a:rPr>
              <a:t>輸入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 (1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100)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再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換行輸入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個數字：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…, 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100)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，這些數字代表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組的連續引號數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量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，且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跟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2400" kern="100" baseline="-25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之間每組連續引號都有被其他非引號的字元隔開。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這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個數字代表的字串是一個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k-quotation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，題目要你求出最大可能的</a:t>
            </a: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k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是多少並印出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，若不是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則印出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‘‘no quotation”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。</a:t>
            </a:r>
            <a:endParaRPr lang="en-US" altLang="zh-TW" sz="2400" b="1" kern="100" dirty="0">
              <a:solidFill>
                <a:srgbClr val="3BA9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8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1 1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Ex: ‘this is a string’ is a 1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quotation, output ‘1’.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 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5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2 1 1 1 3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Ex: ‘‘All ‘work’ and no ‘play’’’ is a 2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quotation, output ‘2’.</a:t>
            </a: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=k=min(a[0],a[1])=2 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，兩邊扣除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後不夠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再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11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=k=min(a[0],a[1])=2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，兩邊扣除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後不夠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再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t=--k(=1)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7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=k=min(a[0],a[1])=2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，兩邊扣除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後不夠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再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t=--k(=1)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但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這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k==1</a:t>
            </a:r>
            <a:r>
              <a:rPr lang="zh-TW" altLang="en-US" sz="2400" kern="100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且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原本超過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quotes</a:t>
            </a:r>
            <a:endParaRPr lang="en-US" altLang="zh-TW" sz="2400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故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無法構成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en-US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‘no quotation’.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37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	2 2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=k=min(a[0],a[1])=2 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，兩邊扣除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後不夠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再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zh-TW" sz="24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t=--k(=1)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但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這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k==1</a:t>
            </a:r>
            <a:r>
              <a:rPr lang="zh-TW" altLang="en-US" sz="2400" kern="100" dirty="0">
                <a:latin typeface="+mn-ea"/>
                <a:cs typeface="Times New Roman" panose="02020603050405020304" pitchFamily="18" charset="0"/>
              </a:rPr>
              <a:t>且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原本超過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quotes</a:t>
            </a:r>
            <a:endParaRPr lang="en-US" altLang="zh-TW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故</a:t>
            </a:r>
            <a:r>
              <a:rPr lang="zh-TW" altLang="en-US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無法構成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en-US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TW" sz="24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‘no quotation’.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因題目定義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是一個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k-quotation</a:t>
            </a:r>
            <a:endParaRPr lang="en-US" altLang="zh-TW" sz="2400" kern="10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但此時為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個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1-quotation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‘’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8446C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‘’</a:t>
            </a:r>
          </a:p>
          <a:p>
            <a:pPr marL="3438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無</a:t>
            </a:r>
          </a:p>
          <a:p>
            <a:pPr indent="-342000"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  <a:p>
            <a:pPr indent="-342000">
              <a:buNone/>
            </a:pPr>
            <a:endParaRPr lang="en-US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6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3438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zh-TW" sz="2400" kern="100" dirty="0">
                <a:effectLst/>
                <a:latin typeface="+mn-ea"/>
              </a:rPr>
              <a:t>先判斷引號總數，若是奇數則不符合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zh-TW" sz="2400" kern="100" dirty="0">
                <a:effectLst/>
                <a:latin typeface="+mn-ea"/>
              </a:rPr>
              <a:t>，若是偶數則繼續判斷。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</a:rPr>
              <a:t>		</a:t>
            </a:r>
            <a:r>
              <a:rPr lang="zh-TW" altLang="zh-TW" sz="2400" kern="100" dirty="0">
                <a:effectLst/>
                <a:latin typeface="+mn-ea"/>
              </a:rPr>
              <a:t>然後取左右兩端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(a[0],a[n-1])</a:t>
            </a:r>
            <a:r>
              <a:rPr lang="zh-TW" altLang="zh-TW" sz="2400" kern="100" dirty="0">
                <a:effectLst/>
                <a:latin typeface="+mn-ea"/>
              </a:rPr>
              <a:t>的最小值來當作最大可能的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zh-TW" sz="2400" kern="100" dirty="0">
                <a:effectLst/>
                <a:latin typeface="+mn-ea"/>
              </a:rPr>
              <a:t>，並讓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</a:t>
            </a:r>
            <a:r>
              <a:rPr lang="zh-TW" altLang="zh-TW" sz="2400" kern="100" dirty="0">
                <a:effectLst/>
                <a:latin typeface="+mn-ea"/>
              </a:rPr>
              <a:t>，然後同時由兩端依序扣除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t~1</a:t>
            </a:r>
            <a:r>
              <a:rPr lang="zh-TW" altLang="zh-TW" sz="2400" kern="100" dirty="0">
                <a:effectLst/>
                <a:latin typeface="+mn-ea"/>
              </a:rPr>
              <a:t>，若中途某位置的引號數量不夠減，則讓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</a:t>
            </a:r>
            <a:r>
              <a:rPr lang="zh-TW" altLang="zh-TW" sz="2400" kern="100" dirty="0">
                <a:effectLst/>
                <a:latin typeface="+mn-ea"/>
              </a:rPr>
              <a:t>，再重新從兩端開始扣除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t~1</a:t>
            </a:r>
            <a:r>
              <a:rPr lang="zh-TW" altLang="zh-TW" sz="2400" kern="100" dirty="0">
                <a:effectLst/>
                <a:latin typeface="+mn-ea"/>
              </a:rPr>
              <a:t>。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</a:rPr>
              <a:t>		</a:t>
            </a:r>
            <a:r>
              <a:rPr lang="zh-TW" altLang="zh-TW" sz="2400" kern="100" dirty="0">
                <a:effectLst/>
                <a:latin typeface="+mn-ea"/>
              </a:rPr>
              <a:t>最後成功扣除到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t==0</a:t>
            </a:r>
            <a:r>
              <a:rPr lang="zh-TW" altLang="zh-TW" sz="2400" kern="100" dirty="0">
                <a:effectLst/>
                <a:latin typeface="+mn-ea"/>
              </a:rPr>
              <a:t>時，若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k&gt;1</a:t>
            </a:r>
            <a:r>
              <a:rPr lang="zh-TW" altLang="zh-TW" sz="2400" kern="100" dirty="0">
                <a:effectLst/>
                <a:latin typeface="+mn-ea"/>
              </a:rPr>
              <a:t>，則此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zh-TW" altLang="zh-TW" sz="2400" kern="100" dirty="0">
                <a:effectLst/>
                <a:latin typeface="+mn-ea"/>
              </a:rPr>
              <a:t>最大就是目前判斷到的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k-quotation</a:t>
            </a:r>
            <a:r>
              <a:rPr lang="zh-TW" altLang="zh-TW" sz="2400" kern="100" dirty="0">
                <a:effectLst/>
                <a:latin typeface="+mn-ea"/>
              </a:rPr>
              <a:t>；若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k==1</a:t>
            </a:r>
            <a:r>
              <a:rPr lang="zh-TW" altLang="zh-TW" sz="2400" kern="100" dirty="0">
                <a:effectLst/>
                <a:latin typeface="+mn-ea"/>
              </a:rPr>
              <a:t>且原本只有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</a:rPr>
              <a:t>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quotes</a:t>
            </a:r>
            <a:r>
              <a:rPr lang="zh-TW" altLang="zh-TW" sz="2400" kern="100" dirty="0">
                <a:effectLst/>
                <a:latin typeface="+mn-ea"/>
              </a:rPr>
              <a:t>，那此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string</a:t>
            </a:r>
            <a:r>
              <a:rPr lang="zh-TW" altLang="zh-TW" sz="2400" kern="100" dirty="0">
                <a:effectLst/>
                <a:latin typeface="+mn-ea"/>
              </a:rPr>
              <a:t>就是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1-quotation</a:t>
            </a:r>
            <a:r>
              <a:rPr lang="zh-TW" altLang="zh-TW" sz="2400" kern="100" dirty="0">
                <a:effectLst/>
                <a:latin typeface="+mn-ea"/>
              </a:rPr>
              <a:t>；若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k==1</a:t>
            </a:r>
            <a:r>
              <a:rPr lang="zh-TW" altLang="zh-TW" sz="2400" kern="100" dirty="0">
                <a:effectLst/>
                <a:latin typeface="+mn-ea"/>
              </a:rPr>
              <a:t>但原本超過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zh-TW" sz="2400" kern="100" dirty="0">
                <a:effectLst/>
                <a:latin typeface="+mn-ea"/>
              </a:rPr>
              <a:t>個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quotes</a:t>
            </a:r>
            <a:r>
              <a:rPr lang="zh-TW" altLang="zh-TW" sz="2400" kern="100" dirty="0">
                <a:effectLst/>
                <a:latin typeface="+mn-ea"/>
              </a:rPr>
              <a:t>則不能構成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quotation</a:t>
            </a:r>
            <a:r>
              <a:rPr lang="zh-TW" altLang="zh-TW" sz="2400" kern="100" dirty="0">
                <a:effectLst/>
                <a:latin typeface="+mn-ea"/>
              </a:rPr>
              <a:t>。</a:t>
            </a: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066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3438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</a:p>
          <a:p>
            <a:pPr indent="-342000"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  <a:endParaRPr lang="zh-TW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342000"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</a:p>
          <a:p>
            <a:pPr marL="342000"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marL="342000"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zh-TW" altLang="zh-TW" sz="2400" dirty="0">
              <a:solidFill>
                <a:srgbClr val="FF0000"/>
              </a:solidFill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389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2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  <a:endParaRPr lang="en-US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  <a:endParaRPr lang="en-US" altLang="zh-TW" sz="2400" kern="100" dirty="0"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t=--k(=4)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2 1 4 2 1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t=3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兩端也不夠減</a:t>
            </a: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1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indent="-342000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endParaRPr lang="zh-TW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6 1 4 2 5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加總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=18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為偶數繼續判斷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首先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t=k=min(a[0],a[5])=5</a:t>
            </a: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1 1 4 2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--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t</a:t>
            </a:r>
            <a:r>
              <a:rPr lang="zh-TW" altLang="en-US" sz="2400" kern="100" dirty="0">
                <a:effectLst/>
                <a:latin typeface="+mn-ea"/>
                <a:cs typeface="Times New Roman" panose="02020603050405020304" pitchFamily="18" charset="0"/>
              </a:rPr>
              <a:t>，但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t=4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兩端都不夠減</a:t>
            </a:r>
            <a:endParaRPr lang="en-US" altLang="zh-TW" sz="2400" kern="100" dirty="0"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t=--k(=4)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2 1 4 2 1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t=3</a:t>
            </a:r>
            <a:r>
              <a:rPr lang="zh-TW" altLang="zh-TW" sz="2400" kern="100" dirty="0">
                <a:effectLst/>
                <a:latin typeface="+mn-ea"/>
                <a:cs typeface="Times New Roman" panose="02020603050405020304" pitchFamily="18" charset="0"/>
              </a:rPr>
              <a:t>兩端也不夠減</a:t>
            </a: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因此讓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t=--k(=3)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再重新從兩端扣除</a:t>
            </a:r>
            <a:endParaRPr lang="en-US" altLang="zh-TW" sz="2400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r>
              <a:rPr lang="en-US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	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兩端扣除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3 1 4 2 2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，再來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--t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，此時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t=2</a:t>
            </a:r>
            <a:endParaRPr lang="zh-TW" altLang="zh-TW" sz="24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-342000">
              <a:buNone/>
            </a:pPr>
            <a:endParaRPr lang="zh-TW" altLang="zh-TW" sz="2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7151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2867</TotalTime>
  <Words>1927</Words>
  <Application>Microsoft Office PowerPoint</Application>
  <PresentationFormat>如螢幕大小 (4:3)</PresentationFormat>
  <Paragraphs>235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8" baseType="lpstr">
      <vt:lpstr>標楷體</vt:lpstr>
      <vt:lpstr>Tahoma</vt:lpstr>
      <vt:lpstr>Times New Roman</vt:lpstr>
      <vt:lpstr>Wingdings</vt:lpstr>
      <vt:lpstr>Blends</vt:lpstr>
      <vt:lpstr>1746: String Theory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黃德寶</cp:lastModifiedBy>
  <cp:revision>180</cp:revision>
  <dcterms:created xsi:type="dcterms:W3CDTF">1601-01-01T00:00:00Z</dcterms:created>
  <dcterms:modified xsi:type="dcterms:W3CDTF">2022-05-14T12:51:22Z</dcterms:modified>
</cp:coreProperties>
</file>