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5" d="100"/>
          <a:sy n="75" d="100"/>
        </p:scale>
        <p:origin x="131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8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4000" b="1" dirty="0">
                <a:latin typeface="Times New Roman" panose="02020603050405020304" pitchFamily="18" charset="0"/>
              </a:rPr>
              <a:t>10179: Irreducible Basic Fraction</a:t>
            </a:r>
            <a:endParaRPr lang="en-US" altLang="zh-TW" sz="4000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179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Irreducible Basic Fraction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黃楷倫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，以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當作分母，正整數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當作分子，</a:t>
            </a:r>
            <a:r>
              <a:rPr lang="en-US" altLang="zh-TW" sz="2400" dirty="0">
                <a:latin typeface="Times New Roman" panose="02020603050405020304" pitchFamily="18" charset="0"/>
              </a:rPr>
              <a:t>m &lt; n</a:t>
            </a:r>
            <a:r>
              <a:rPr lang="zh-TW" altLang="en-US" sz="2400" dirty="0">
                <a:latin typeface="Times New Roman" panose="02020603050405020304" pitchFamily="18" charset="0"/>
              </a:rPr>
              <a:t>，找出有多少個</a:t>
            </a:r>
            <a:r>
              <a:rPr lang="en-US" altLang="zh-TW" sz="2400" dirty="0" err="1">
                <a:latin typeface="Times New Roman" panose="02020603050405020304" pitchFamily="18" charset="0"/>
              </a:rPr>
              <a:t>gcd</a:t>
            </a:r>
            <a:r>
              <a:rPr lang="en-US" altLang="zh-TW" sz="2400" dirty="0">
                <a:latin typeface="Times New Roman" panose="02020603050405020304" pitchFamily="18" charset="0"/>
              </a:rPr>
              <a:t>(m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n)=1</a:t>
            </a:r>
            <a:r>
              <a:rPr lang="zh-TW" altLang="en-US" sz="2400" dirty="0">
                <a:latin typeface="Times New Roman" panose="02020603050405020304" pitchFamily="18" charset="0"/>
              </a:rPr>
              <a:t>的最簡分數。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34632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Input: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-&gt; 1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                Output: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  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先用質數表把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的質因數找出來，再套用歐拉函數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5" name="圖形 4">
            <a:extLst>
              <a:ext uri="{FF2B5EF4-FFF2-40B4-BE49-F238E27FC236}">
                <a16:creationId xmlns:a16="http://schemas.microsoft.com/office/drawing/2014/main" id="{1963A796-F75D-45EE-9E8D-6DED6B774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8778" y="3016857"/>
            <a:ext cx="6126443" cy="824285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7B0ED266-0A6B-4F3E-88D0-D750B6139C10}"/>
              </a:ext>
            </a:extLst>
          </p:cNvPr>
          <p:cNvSpPr txBox="1"/>
          <p:nvPr/>
        </p:nvSpPr>
        <p:spPr>
          <a:xfrm>
            <a:off x="307876" y="4465971"/>
            <a:ext cx="8223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12 </a:t>
            </a:r>
            <a:r>
              <a:rPr lang="zh-TW" altLang="en-US" dirty="0">
                <a:latin typeface="+mn-ea"/>
                <a:ea typeface="+mn-ea"/>
                <a:cs typeface="Times New Roman" panose="02020603050405020304" pitchFamily="18" charset="0"/>
              </a:rPr>
              <a:t>的質因數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、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3;   12 * (1/2) * (2/3) = 4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7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11 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20 </a:t>
            </a:r>
            <a:r>
              <a:rPr lang="zh-TW" altLang="en-US" dirty="0">
                <a:latin typeface="+mn-ea"/>
                <a:ea typeface="+mn-ea"/>
                <a:cs typeface="Times New Roman" panose="02020603050405020304" pitchFamily="18" charset="0"/>
              </a:rPr>
              <a:t>的質因數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5;    20* (1/2) *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(4/5)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</p:txBody>
      </p:sp>
    </p:spTree>
    <p:extLst>
      <p:ext uri="{BB962C8B-B14F-4D97-AF65-F5344CB8AC3E}">
        <p14:creationId xmlns:p14="http://schemas.microsoft.com/office/powerpoint/2010/main" val="25021293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2671</TotalTime>
  <Words>183</Words>
  <Application>Microsoft Office PowerPoint</Application>
  <PresentationFormat>如螢幕大小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10179: Irreducible Basic Fraction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楷倫 黃</cp:lastModifiedBy>
  <cp:revision>107</cp:revision>
  <dcterms:created xsi:type="dcterms:W3CDTF">1601-01-01T00:00:00Z</dcterms:created>
  <dcterms:modified xsi:type="dcterms:W3CDTF">2022-06-01T13:46:18Z</dcterms:modified>
</cp:coreProperties>
</file>