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07" r:id="rId2"/>
    <p:sldId id="309" r:id="rId3"/>
    <p:sldId id="310" r:id="rId4"/>
    <p:sldId id="311" r:id="rId5"/>
    <p:sldId id="312" r:id="rId6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568" autoAdjust="0"/>
    <p:restoredTop sz="92112" autoAdjust="0"/>
  </p:normalViewPr>
  <p:slideViewPr>
    <p:cSldViewPr>
      <p:cViewPr varScale="1">
        <p:scale>
          <a:sx n="116" d="100"/>
          <a:sy n="116" d="100"/>
        </p:scale>
        <p:origin x="72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家昇 楊" userId="309f46924b12d065" providerId="LiveId" clId="{88B19932-9C17-3F46-A661-94FAD682C0A9}"/>
    <pc:docChg chg="custSel modSld">
      <pc:chgData name="家昇 楊" userId="309f46924b12d065" providerId="LiveId" clId="{88B19932-9C17-3F46-A661-94FAD682C0A9}" dt="2022-05-31T16:06:50.754" v="9"/>
      <pc:docMkLst>
        <pc:docMk/>
      </pc:docMkLst>
      <pc:sldChg chg="addSp delSp">
        <pc:chgData name="家昇 楊" userId="309f46924b12d065" providerId="LiveId" clId="{88B19932-9C17-3F46-A661-94FAD682C0A9}" dt="2022-05-31T16:06:50.754" v="9"/>
        <pc:sldMkLst>
          <pc:docMk/>
          <pc:sldMk cId="0" sldId="309"/>
        </pc:sldMkLst>
        <pc:inkChg chg="add del">
          <ac:chgData name="家昇 楊" userId="309f46924b12d065" providerId="LiveId" clId="{88B19932-9C17-3F46-A661-94FAD682C0A9}" dt="2022-05-31T16:06:40.849" v="3"/>
          <ac:inkMkLst>
            <pc:docMk/>
            <pc:sldMk cId="0" sldId="309"/>
            <ac:inkMk id="2" creationId="{7D86F29F-7186-FAC3-5E91-571987F1B98E}"/>
          </ac:inkMkLst>
        </pc:inkChg>
        <pc:inkChg chg="add del">
          <ac:chgData name="家昇 楊" userId="309f46924b12d065" providerId="LiveId" clId="{88B19932-9C17-3F46-A661-94FAD682C0A9}" dt="2022-05-31T16:06:40.849" v="3"/>
          <ac:inkMkLst>
            <pc:docMk/>
            <pc:sldMk cId="0" sldId="309"/>
            <ac:inkMk id="4" creationId="{EBEF9463-0F24-1D9B-1B3F-B7C947247F48}"/>
          </ac:inkMkLst>
        </pc:inkChg>
        <pc:inkChg chg="add del">
          <ac:chgData name="家昇 楊" userId="309f46924b12d065" providerId="LiveId" clId="{88B19932-9C17-3F46-A661-94FAD682C0A9}" dt="2022-05-31T16:06:40.849" v="3"/>
          <ac:inkMkLst>
            <pc:docMk/>
            <pc:sldMk cId="0" sldId="309"/>
            <ac:inkMk id="5" creationId="{F45869AF-B942-EF99-D39E-C431EC7BF71A}"/>
          </ac:inkMkLst>
        </pc:inkChg>
        <pc:inkChg chg="add reco">
          <ac:chgData name="家昇 楊" userId="309f46924b12d065" providerId="LiveId" clId="{88B19932-9C17-3F46-A661-94FAD682C0A9}" dt="2022-05-31T16:06:40.849" v="3"/>
          <ac:inkMkLst>
            <pc:docMk/>
            <pc:sldMk cId="0" sldId="309"/>
            <ac:inkMk id="6" creationId="{13521E58-9FF8-BEBB-D2BF-978EB663A97C}"/>
          </ac:inkMkLst>
        </pc:inkChg>
        <pc:inkChg chg="add">
          <ac:chgData name="家昇 楊" userId="309f46924b12d065" providerId="LiveId" clId="{88B19932-9C17-3F46-A661-94FAD682C0A9}" dt="2022-05-31T16:06:41.058" v="4"/>
          <ac:inkMkLst>
            <pc:docMk/>
            <pc:sldMk cId="0" sldId="309"/>
            <ac:inkMk id="7" creationId="{E157EFD8-DDDC-2681-B1C8-79EEDD3AABC1}"/>
          </ac:inkMkLst>
        </pc:inkChg>
        <pc:inkChg chg="add del">
          <ac:chgData name="家昇 楊" userId="309f46924b12d065" providerId="LiveId" clId="{88B19932-9C17-3F46-A661-94FAD682C0A9}" dt="2022-05-31T16:06:46.057" v="7"/>
          <ac:inkMkLst>
            <pc:docMk/>
            <pc:sldMk cId="0" sldId="309"/>
            <ac:inkMk id="8" creationId="{F675CF64-FD2D-2F32-C9F4-B8AF0E783EBA}"/>
          </ac:inkMkLst>
        </pc:inkChg>
        <pc:inkChg chg="add del">
          <ac:chgData name="家昇 楊" userId="309f46924b12d065" providerId="LiveId" clId="{88B19932-9C17-3F46-A661-94FAD682C0A9}" dt="2022-05-31T16:06:46.057" v="7"/>
          <ac:inkMkLst>
            <pc:docMk/>
            <pc:sldMk cId="0" sldId="309"/>
            <ac:inkMk id="9" creationId="{9E2A868C-132A-5250-DBCC-F1E6F6A51FBC}"/>
          </ac:inkMkLst>
        </pc:inkChg>
        <pc:inkChg chg="add reco">
          <ac:chgData name="家昇 楊" userId="309f46924b12d065" providerId="LiveId" clId="{88B19932-9C17-3F46-A661-94FAD682C0A9}" dt="2022-05-31T16:06:46.057" v="7"/>
          <ac:inkMkLst>
            <pc:docMk/>
            <pc:sldMk cId="0" sldId="309"/>
            <ac:inkMk id="10" creationId="{9DAF6170-006D-D78C-4A0D-68ED02DA0188}"/>
          </ac:inkMkLst>
        </pc:inkChg>
        <pc:inkChg chg="add">
          <ac:chgData name="家昇 楊" userId="309f46924b12d065" providerId="LiveId" clId="{88B19932-9C17-3F46-A661-94FAD682C0A9}" dt="2022-05-31T16:06:46.895" v="8"/>
          <ac:inkMkLst>
            <pc:docMk/>
            <pc:sldMk cId="0" sldId="309"/>
            <ac:inkMk id="11" creationId="{06E7EEE4-0968-254E-5BDE-9A22AB35D9A5}"/>
          </ac:inkMkLst>
        </pc:inkChg>
        <pc:inkChg chg="add">
          <ac:chgData name="家昇 楊" userId="309f46924b12d065" providerId="LiveId" clId="{88B19932-9C17-3F46-A661-94FAD682C0A9}" dt="2022-05-31T16:06:50.754" v="9"/>
          <ac:inkMkLst>
            <pc:docMk/>
            <pc:sldMk cId="0" sldId="309"/>
            <ac:inkMk id="12" creationId="{E777CEF1-FB80-CD03-E837-E14029DFA99F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06:39.176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496 16 7719,'-9'-2'11,"-1"-3"1275,7 3-459,-4-4-291,1 6 317,4 0 132,-4 0 86,-1 0-699,6 0 1,-11 2 25,7 2 1,-1 3-230,1 3 1,2 7-14,-7-2 1,5 4-46,-4 1 1,4 4 112,-5 10 0,0 3-178,-4 7 0,-1 0 60,1 0 0,-1-1 1,0 1 1,-4-2-57,0-3 1,4-5-108,5-10 1,0-2-391,-4-8-775,6-6-1845,1-1 1996,7-7 1,0-7 1069,0-3 0,0-9 0,0-4 0</inkml:trace>
  <inkml:trace contextRef="#ctx0" brushRef="#br0" timeOffset="439">147 30 7794,'-8'15'23,"1"-7"0,7 0 288,0-3 0,0-2 484,0 7-313,0-1 0,7 6-162,2 0 1,4-1 92,2 1 0,-1-1-126,1 1 1,4 4 124,1 1 1,1 4-51,-2-4 1,-1 5-159,6 0 1,-6-4-15,2-2 1,-4-3-68,-2-1 0,-1 0-186,-3-1 0,-2-6-232,-3-3-710,-3-3 451,4-2 1,-7 0-551,-4 0 1,-2-2-1378,-3-3 2481,-2 4 0,3-12 0,-5 5 0</inkml:trace>
  <inkml:trace contextRef="#ctx0" brushRef="#br0" timeOffset="988">1 278 9840,'10'0'533,"-1"0"1,-4 0-125,5 0-56,0 0 1,6 0-92,3 0 1,-3 0-59,4 0 0,1 0-9,-2 0 0,7 0 0,-1 0 0,2 0 84,2 0 0,0 0-29,1 0 1,-1 0 15,0 0 0,0 0-104,0 0 1,-5 0 12,1 0 0,-6 0-3,5 0 0,-6 0-106,2 0 1,-4 0 93,-1 0 0,-1 0-73,1 0 2,-7 0-319,-2 0-548,-6 0-459,0 0 397,-6 0 1,-2 0 839,-7 0 0,1 0 0,-1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33:39.2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24575,'52'2'0,"18"-1"0,-18 0 0,4-1 0,8 0 0,1 0 0,-13 1 0,0 0 0,11 0 0,-2 0 0,20 3 0,12-1 0,-18-1 0,-36 0 0,15-2 0,27 0 0,-11 1 0,8-1 0,-12 0 0,2 1 0,2 0 0,5 0 0,0 0 0,-2 0 0,28 1 0,-5 0 0,-20 0 0,-8 0 0,23 0 0,-41-1 0,-15-1 0,3 0 0,12 0 0,24-1 0,-25-1 0,5 1 0,9 0 0,3-1 0,2 1 0,0 0 0,-4 0 0,0 1 0,-6 0 0,-3 0 0,35 0 0,-12 1 0,-17 0 0,-8 0 0,1 0 0,7-1 0,20 1 0,15 1 0,-43-1 0,0 0 0,-1 1 0,-2 0 0,32 1 0,-19-1 0,-18-1 0,-6-1 0,7 0 0,-19 0 0,30-1 0,-1 0 0,28-1 0,-34 2 0,1-1 0,-1 1 0,2 0 0,8 0 0,1 0 0,4 0 0,1 0 0,8 0 0,2 0 0,6 0 0,2 0 0,0 0 0,2 0 0,4 0 0,-1 0 0,-3 0 0,-2 0 0,-6 0 0,-2 0 0,-5 0 0,-2 0 0,-6 0 0,-1 0 0,0 0 0,1 0 0,-1 0 0,0 0 0,5 0 0,0 0 0,1 0 0,0 0 0,3 0 0,1 0 0,0 0 0,0 0 0,-4 0 0,0 0 0,1 0 0,-1 0 0,-6 0 0,-1 0 0,-4 0 0,-1 0 0,43 0 0,-16 0 0,-9 0 0,-8-1 0,-2 0 0,-2 0 0,-6-1 0,-13 1 0,-20 0 0,-11 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33:41.4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52 24575,'13'0'0,"14"0"0,12 0 0,28 0 0,25 0 0,-38 0 0,4 0 0,10 0 0,2-1 0,2 1 0,-1-1 0,0-1 0,-2 1 0,-7-2 0,-3 1 0,27-3 0,-33 1 0,-24 1 0,-15 3 0,-2-1 0,3 1 0,12 0 0,13 0 0,12 0 0,6 0 0,0 0 0,2-1 0,-2 0 0,2-2 0,-4 2 0,-9 0 0,-6 0 0,-3 1 0,10-1 0,20-2 0,18-2 0,11 0 0,-13 1 0,-29 2 0,-21 2 0,-20 0 0,5 0 0,-8 0 0,7 1 0,-8 0 0,2-1 0,-1 0 0,-7-1 0,0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34:22.22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24575,'64'0'0,"0"1"0,29 0 0,10 1 0,-33-1 0,4 0 0,4 1 0,2 0-1147,14 0 1,4 1-1,2 0 1,1 0 1146,-17 0 0,2-1 0,0 1 0,-1-1 0,-2 1 0,10 0 0,-2 0 0,-2-1 0,-4 1 467,6-1 0,-4 1 0,-10-1-467,-4-1 0,-12-1 747,-4 0-747,-13 0 0,3 0 0,21 0 2438,25 0-2438,-39 0 0,1 0 0,-1 0 0,0 0 0,36 0 0,-29 0 0,-30 0 0,-18 0 0,5 0 0,62 0 0,-3 0 0,12 0 0,-9 0 0,6 0 0,3 0-268,-16 0 0,3 0 0,1 0 1,-3 0 267,18 0 0,-2 0 0,-4 0 0,19 0 0,-11 0 0,-30 0 0,-10 0 0,3 0 0,-37 0 0,1 0 0,20-1 0,34-1 1071,19 2-1071,-2 1 0,-29 1 0,-33 0 0,-17-1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34:24.69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53 24575,'89'0'0,"0"0"0,5 1 0,8 1 0,-2-1 0,-17-1 0,-3 0 0,8 1-1967,-9-1 1,8 1 0,3 0 0,-3 0 0,-6 0 1469,12 0 1,-7 0-1,5-1 497,-1 1 0,6 0 0,1 0 0,-2 0 492,-4 0 0,-1 0 0,-1 0 0,-6 0-492,3 0 0,-6 0 0,0 0 0,0-1 0,-2 1 0,-8-1 916,-12 2 1,-3-1-917,23-1 0,4 0 0,-8 0 0,0 0 0,10-1 0,4 1 0,-18 0 0,3 0 0,1 1 0,6 0 0,2 0 0,0 0-195,5 1 1,1-1-1,0 1 195,5 0 0,1 0 0,-4-1 0,-12 1 0,-3-1 0,0-1 0,0 1 0,0 0 0,0-1 0,4 0 0,0 0 0,1 0 0,6 0 0,0-1 0,0 1 0,-2-1 0,-2 1 0,-1-1 2021,-7 0 1,-1 1 0,-3-1-2022,19 0 0,-7 1 523,-18-1 0,-5 1-523,-8 0 0,-2 0 0,35 1 0,-5 0 920,20 2-920,-39-2 0,3 0 0,13-1 0,1 0 0,-6-1 0,2 0 0,24-1 0,4 0 0,-30 0 0,1 1 0,1-1-209,4 1 1,1 0 0,1 1 208,8-1 0,2 0 0,-4 1 0,-16-1 0,-2 1 0,-2 0 0,28 0 0,-3 0 0,-11 0 0,-2 0 0,-7 0 0,-1 0 0,-5 0 0,-1 0 0,-8 0 0,-2-1 0,44 0 698,-49-1-698,31 0 0,-3 1 0,-24 0 0,1 1 0,3 0 0,-3 0 0,23-1 0,-30 0 0,-22 0 0,9-4 0,-3 0 0,40-6 0,-6 2 0,17-1 0,-11 2-6784,-21 3 6784,-19 3 0,-16 1 0,-2 1 0,8-2 0,-5 2 0,7-1 0,-8 1 6784,8 0-6784,2 0 0,-5 0 0,-6-1 0,3-1 0,3-1 0,2 0 0,-5 2 0,-12 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34:27.17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78 24575,'50'-4'0,"45"0"0,-34 2 0,8 1 0,3-1 0,13 1 0,5-1 0,5 1-1242,-17-1 1,3 1 0,4 0 0,2-1 0,2 1 1241,-5 0 0,3 0 0,1-1 0,2 1 0,-2 0 0,0 0 0,12-1 0,0 1 0,0 0 0,-2 0 0,-1-1 0,-5 1 0,0 0 0,-2-1 0,-4 1 0,-6 0 608,15 0 1,-8 0-1,-11 0-608,-8 0 0,-10 0 999,12 0-999,-31 1 0,-13 0 0,7 0 3382,36-1-3382,-14-1 0,4 1 0,12-2 0,1 1 0,0-1 0,-3 1 0,-7 1 0,-7-1 0,9 1 0,-2 0 0,-14 0 0,20 0 0,2 0 0,1 1 0,0 0 0,6 0 0,12 0 0,5-1 0,3 0 0,-7-1 0,-14 1 0,-18 1 0,-17 0 0,-7 0 0,-3 0 0,4 0 0,1 0 0,2 0 0,-5 0 0,-12 0 0,3 0 0,75 0 0,-35 0 0,7 0 0,-3 0 0,10 0 0,1 0 0,-3 0 0,4 0 0,-14 0 0,3 0 0,-3 0 0,-31 0 0,-29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34:33.76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24575,'5'26'0,"-1"4"0,0 5 0,-1-5 0,-1-6 0,-1-7 0,0-4 0,-1-1 0,0-2 0,0 1 0,0 2 0,0 4 0,0 2 0,0 0 0,0 0 0,0-1 0,0-1 0,0-4 0,0-3 0,0-3 0,-1-4 0,0-1 0,1 2 0,-1 2 0,1 2 0,0 1 0,0-1 0,0 0 0,-1-3 0,1-2 0,-1-1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34:36.9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94 57 24575,'6'-11'0,"3"1"0,3 2 0,3 1 0,-2 2 0,9 2 0,6 0 0,18-1 0,5 1 0,-9 1 0,-14 3 0,-18 3 0,-8 3 0,-1-2 0,-1 3 0,-1 1 0,-1 4 0,-1 2 0,-4-1 0,-1 0 0,-2-3 0,-1-2 0,-3 0 0,-5 1 0,-7 2 0,-8 3 0,0-1 0,3-1 0,5-3 0,5-1 0,2 0 0,2-2 0,2 0 0,1 0 0,-3 3 0,0 3 0,0 0 0,7-4 0,5-3 0,7 0 0,0-3 0,3 4 0,2-4 0,5 2 0,10-2 0,12 0 0,30 0 0,28 0 0,7-1 0,-14 1 0,-36-3 0,-33-1 0,-13 1 0,-5-2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34:39.62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113 1 24575,'16'0'0,"3"0"0,4 2 0,23 6 0,6 6 0,3 4 0,-13 0 0,-20-1 0,-11-1 0,-5 3 0,-3 2 0,-5 2 0,-6 3 0,-9 7 0,-10 6 0,-10 4 0,-12 2 0,-2-7 0,5-13 0,11-10 0,18-11 0,7-2 0,9-3 0,-1-1 0,-2-3 0,3 1 0,2-1 0,9 3 0,6 1 0,6 0 0,4 2 0,0 3 0,-3 3 0,-3 2 0,-4 4 0,-1 4 0,-4 3 0,-4 1 0,-4-1 0,-3-1 0,-4 0 0,-2-1 0,-2 0 0,-1-1 0,0-3 0,-3 0 0,-1-1 0,-3 0 0,-4-4 0,-5-3 0,-4-2 0,1-3 0,4 0 0,9-1 0,1-3 0,-1-2 0,-3-3 0,1-2 0,8 5 0,3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34:41.6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392 1 24575,'-24'2'0,"-11"4"0,-19 8 0,-9 7 0,8 1 0,15-4 0,21-8 0,10-1 0,-1 2 0,-3 5 0,-6 6 0,1-1 0,1-2 0,6-5 0,6-7 0,6-3 0,14 1 0,31 6 0,50 9 0,-29-8 0,5 0 0,7-1 0,1-2 0,-7-1 0,-4-3 0,-12-2 0,-5-1 0,24-1 0,-26-1 0,-8 0 0,3 0 0,9 0 0,-4 0 0,-14 0 0,-21 0 0,-17 0 0,-8 0 0,4 0 0,-1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34:42.87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 1 24575,'0'54'0,"0"10"0,0 19 0,0 11 0,0 0 0,0-8 0,0-23 0,0-23 0,0-20 0,0-11 0,0-3 0,-2 5 0,1 5 0,-1 9 0,1 4 0,-1 2 0,0-3 0,0-8 0,-1-11 0,2-4 0,-1-7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06:41.056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1 1 7281,'8'0'1089,"-1"0"-909,-7 0 1,1 0 397,4 0-93,-3 0 65,4 6-170,1-4-175,1 11 1,1-7-179,1 4 1,-5 3 42,5-3 1,-5-2-473,4 1 1,-4-4 67,5 5 0,-7-5-516,2 4 850,3-5 0,-6 9 0,4-5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34:46.19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121 1 24575,'-2'15'0,"-6"31"0,3-13 0,-10 42 0,2-11 0,-3 17 0,0-3 0,6-20 0,4-24 0,1-13 0,4-12 0,-1-1 0,1 0 0,-1 7 0,-1 5 0,-1 5 0,0 5 0,0 2 0,2-1 0,1-7 0,0-11 0,1-7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34:48.97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289 30 24575,'18'-5'0,"27"-4"0,4 4 0,45-2 0,-19 5 0,0 1 0,-33 1 0,-25 6 0,-13 9 0,-1 11 0,-1 11 0,0 6 0,-4-3 0,-1-10 0,-2-11 0,-8-9 0,-21 0 0,-37 5 0,15-3 0,-6 0 0,-12 3 0,-3-1 0,1 0 0,3 0 0,13-3 0,8-1 0,-4 1 0,66-5 0,70 0 0,-10-3 0,-8 0 0,2 0 0,17-1 0,3-1 0,-17 0 0,9-3 0,-12 0 0,0 0 0,25 0 0,-25 1 0,-12-2 0,-37-1 0,-1 3 0,-14-3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34:55.90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 29 24575,'10'-3'0,"1"-1"0,6 1 0,6-1 0,7 0 0,1-1 0,-2 2 0,-6 1 0,-8 1 0,1 2 0,3 1 0,8 3 0,4 3 0,-4 0 0,-8 0 0,-10-4 0,-6 0 0,-2 3 0,-1 2 0,-1 4 0,-3 2 0,-3 2 0,-8 4 0,5-7 0,-10 8 0,7-10 0,-2 0 0,0-4 0,0-5 0,-6 1 0,-5 1 0,0-1 0,1 0 0,-1-1 0,-6 2 0,-2-2 0,13 0 0,15-2 0,30-4 0,8-1 0,14-1 0,-4 1 0,-9 2 0,-6 0 0,-13 2 0,-2 0 0,9 3 0,11 2 0,12 4 0,-2 1 0,-12-2 0,-13-3 0,-13-2 0,-2 0 0,-2 3 0,0 4 0,-1 4 0,-1 3 0,-1-1 0,2-3 0,-1-4 0,0-4 0,-4 2 0,-4-1 0,-4 1 0,0-1 0,-1-4 0,-3 1 0,-3-1 0,-4 1 0,0-1 0,2-1 0,4 0 0,4-1 0,3 0 0,2 0 0,-7 0 0,-15 0 0,-15 0 0,-5 0 0,21-1 0,12 0 0,19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53:06.5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24575,'15'0'0,"14"2"0,20 4 0,9 2 0,-6 1 0,-18-2 0,-15 0 0,-4 2 0,1 3 0,-1 0 0,-4-2 0,-5-3 0,-2-2 0,-1 2 0,1-3 0,-1 3 0,0-3 0,1 2 0,1 2 0,1 3 0,6 5 0,5 5 0,9 9 0,10 10 0,6 6 0,4 5 0,-6-5 0,-7-5 0,-7-5 0,-8-6 0,-3-2 0,-5-6 0,-2-4 0,-3-3 0,-1-1 0,1 0 0,-1 1 0,1 1 0,0 2 0,0 4 0,0 4 0,2 4 0,0 3 0,0 1 0,-1 0 0,0-1 0,0-3 0,-1-2 0,-1-3 0,0-2 0,-1 0 0,0 2 0,-1 7 0,2 3 0,-2 4 0,1 5 0,1-1 0,0 4 0,0-2 0,-1-4 0,0-3 0,-1-7 0,-1-1 0,0 2 0,0 4 0,1 5 0,0 1 0,-1 2 0,0-4 0,0-5 0,0-2 0,-1-3 0,1 1 0,0 12 0,0-16 0,0 12 0,0-18 0,-1 3 0,1-2 0,0 0 0,-1 0 0,0 3 0,0 0 0,0 1 0,0 2 0,0 0 0,0 2 0,0-1 0,0-2 0,0 1 0,0 2 0,0 3 0,-1 5 0,-1-2 0,1 6 0,-2 4 0,0 11 0,0-17 0,-1 9 0,3-24 0,-2 7 0,1-2 0,-1-2 0,0 1 0,0 3 0,-1 4 0,0 7 0,0 5 0,0-5 0,2 4 0,-1-3 0,0 2 0,0-1 0,1-9 0,0-5 0,2-9 0,-1-5 0,1-2 0,-1-1 0,1 1 0,-2 0 0,-1 2 0,0 1 0,0 1 0,-1 1 0,-1 1 0,-1 1 0,-2 1 0,1-1 0,-1 0 0,0-1 0,0-2 0,0-2 0,0-1 0,0-1 0,0-3 0,1 0 0,1-1 0,0 0 0,-2 4 0,-1 0 0,1 0 0,1-5 0,4-4 0,0-1 0,0 1 0,-2 3 0,-2 0 0,1 0 0,0-1 0,-1 0 0,0 1 0,1 0 0,0-1 0,1-2 0,-2 2 0,-1 0 0,-2 4 0,-1-1 0,1 1 0,2-3 0,2-2 0,0 0 0,-1 1 0,-1 0 0,0 1 0,0-1 0,-1-1 0,-3 1 0,-2 1 0,-1-1 0,4-2 0,-1-1 0,1 1 0,0 0 0,1-2 0,4-1 0,2-1 0,1 0 0,0-1 0,1 0 0,0-4 0,-2-11 0,0-24 0,0-46 0,1 36 0,3-16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53:14.47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24575,'18'0'0,"12"0"0,24 0 0,16 1 0,-3 0 0,-5 2 0,-29-1 0,6 0 0,9 2 0,18 2 0,11 3 0,-9-2 0,-19-2 0,-15-2 0,-17-3 0,-9 0 0,-3 0 0,3 1 0,5 1 0,11 2 0,10 3 0,6 2 0,2 1 0,-2-1 0,-7-1 0,-6 0 0,-4 0 0,-3 0 0,1 2 0,2 1 0,2 3 0,0 0 0,-1 1 0,-2-2 0,-5-2 0,-4-3 0,-3 0 0,3 1 0,3 3 0,10 7 0,12 10 0,9 7 0,4 5 0,-5-1 0,-9-3 0,-5-4 0,-5-3 0,0 1 0,0-2 0,1 2 0,-2-1 0,-3-2 0,-2-3 0,-3-2 0,-1 0 0,-1-2 0,-2 1 0,0-1 0,-2-1 0,-1 1 0,-1 0 0,0 6 0,4 6 0,2 10 0,2 8 0,0 1 0,-1 0 0,-2-4 0,-2-3 0,-2-4 0,-3-7 0,-1-6 0,-3-6 0,-1-3 0,0-1 0,-1 1 0,0 1 0,0 0 0,0 2 0,0 1 0,-1 1 0,1 1 0,0-1 0,1-2 0,1 2 0,-1 6 0,0 6 0,1 9 0,-1 4 0,1 1 0,-1 0 0,1 2 0,0-2 0,-1 1 0,0-1 0,-1-2 0,0 1 0,1-5 0,-1 1 0,-1-4 0,0-2 0,-1 0 0,-1-2 0,0-1 0,0 0 0,0-11 0,0 4 0,0-6 0,-1 9 0,0 6 0,-2 4 0,-1 3 0,-3 3 0,-1 2 0,0 0 0,0-1 0,1-6 0,0-3 0,1-3 0,1-2 0,-2 0 0,0-3 0,1-1 0,-1-2 0,0-1 0,-1-2 0,1 0 0,-1 4 0,-2 1 0,0 2 0,-2 0 0,0 0 0,-1 3 0,-1 2 0,1 2 0,2-1 0,1-2 0,0 1 0,1-6 0,2-3 0,1-3 0,1-3 0,-3 3 0,0 1 0,-2 4 0,1-1 0,1-1 0,1-2 0,0-3 0,1-1 0,1-2 0,0-3 0,0-1 0,-1 1 0,-2 1 0,0 2 0,-1-2 0,1-2 0,0 0 0,1-2 0,-1 0 0,-1 2 0,-4 5 0,-9 8 0,-6 9 0,-2 1 0,2-3 0,5-6 0,4-6 0,2-2 0,1-3 0,1-1 0,2-2 0,-5 1 0,9-5 0,-8 7 0,6-5 0,-3 4 0,0 0 0,3-6 0,0 1 0,-1 0 0,1 0 0,0-2 0,1 0 0,0-1 0,-1 2 0,-1 1 0,-1 1 0,-1 3 0,1-2 0,1-1 0,3-3 0,2-3 0,1-1 0,0 0 0,-1 1 0,-1 2 0,-4 2 0,-2 1 0,-3 3 0,-2-1 0,0 1 0,2-2 0,2-2 0,0 0 0,2 0 0,0-1 0,1-1 0,2-2 0,-1 1 0,-4 2 0,-4 7 0,-5 5 0,-6 8 0,11-12 0,-3 1 0,13-13 0,-2 2 0,1 0 0,0-1 0,0 1 0,-3 2 0,-1 1 0,-1 0 0,2-1 0,1-2 0,2-2 0,1-2 0,0 1 0,1-1 0,1-2 0,3-1 0,2 0 0,1-2 0,1 0 0,0 0 0,-1 0 0,-1 1 0,-1 1 0,0 0 0,-1 0 0,1 1 0,-2 1 0,0 0 0,2-1 0,1-1 0,-1-1 0,3-4 0,-2-14 0,4-19 0,2-14 0,1-8 0,0 26 0,-2 7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01T04:50:24.01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81 0 24575,'5'1'0,"-1"1"0,5 0 0,9 3 0,15 3 0,9 2 0,-1 2 0,-6-3 0,-19-5 0,-3 1 0,-7-3 0,5 1 0,1 2 0,2 0 0,5 4 0,2 2 0,2 0 0,-4-2 0,-5-3 0,-5-1 0,-1 0 0,0 0 0,0 1 0,1 2 0,2 0 0,1 4 0,2 4 0,3 3 0,2 2 0,-1-1 0,-3-3 0,-4-3 0,-2-1 0,0 1 0,-1 2 0,2 6 0,2 6 0,-1 5 0,1 3 0,-3 3 0,-3 0 0,0 9 0,-2 7 0,0 7 0,1 6 0,0-3 0,-1 1 0,0-8 0,-2-4 0,-2-4 0,1-6 0,-1 1 0,0-1 0,0 1 0,0 0 0,0 4 0,-1 6 0,0 1 0,-1-2 0,0-9 0,0-5 0,0-5 0,-1-3 0,-1-2 0,0-2 0,-1 2 0,-1 2 0,0 0 0,0-1 0,-1 6 0,-1 2 0,-1 6 0,-3 5 0,-1-4 0,-1-2 0,0-7 0,0-3 0,1-2 0,-1 2 0,-1 1 0,-1-2 0,1-3 0,0-3 0,2-3 0,1-3 0,1-2 0,1 0 0,-3 0 0,-4 5 0,-5 6 0,-4 6 0,-1 2 0,-1 0 0,3-4 0,4-5 0,4-5 0,3-4 0,-1 1 0,0-1 0,2 0 0,0-2 0,1 0 0,-2-1 0,0 1 0,0 0 0,-1 0 0,-3 2 0,0 0 0,-1 0 0,1 0 0,4-2 0,0-3 0,8-7 0,1-2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01T04:50:25.66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15 0 24575,'-2'20'0,"-1"6"0,-1 10 0,1-1 0,1-9 0,1-8 0,1-6 0,0 0 0,0 2 0,0 2 0,0 0 0,0 3 0,0-8 0,0 3 0,0-10 0,1 2 0,0 0 0,-1 0 0,1-1 0,-1-2 0,0 1 0,0 0 0,0 2 0,0 4 0,0 7 0,0 2 0,1-3 0,2-6 0,3-8 0,4-2 0,6 0 0,6 0 0,9-1 0,13-1 0,7-3 0,9-3 0,2-1 0,-6 1 0,-9 0 0,-11 2 0,-9 2 0,-5 0 0,0 1 0,1-2 0,-2 1 0,-4 0 0,-7 2 0,-5 0 0,-17-16 0,-30-18 0,19 11 0,-15-7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01T04:50:29.56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24575,'24'7'0,"10"3"0,13 4 0,11 4 0,-4-1 0,-3 1 0,-6 0 0,-5-1 0,-2-1 0,-6-2 0,-8-3 0,-7-2 0,-4-2 0,-2 1 0,1 1 0,3 1 0,1 1 0,2 1 0,-1 1 0,1 2 0,0 1 0,2 1 0,0 1 0,1 1 0,-1 0 0,-1 0 0,-1-1 0,-1 0 0,1 1 0,0 4 0,5 5 0,-6-5 0,6 10 0,-8-6 0,3 7 0,-1 2 0,-1 5 0,1 3 0,-1 1 0,-4-7 0,-4-9 0,-3-6 0,-2-2 0,1 0 0,0 2 0,0 6 0,1 4 0,0 6 0,0 3 0,-1 0 0,0-1 0,-2-1 0,-1-1 0,0-4 0,0-2 0,0-3 0,-1 1 0,0 0 0,0 0 0,0-2 0,0 3 0,0 7 0,0 4 0,-1 7 0,0 0 0,0 3 0,-1 5 0,-1 3 0,-2 4 0,-1-5 0,1-7 0,0-10 0,1-10 0,0-2 0,-1 1 0,-2 3 0,-2 1 0,-1-2 0,0-5 0,-1 2 0,-1 2 0,-3 4 0,-1 1 0,1-5 0,2-4 0,3-6 0,1-2 0,1-5 0,-2-3 0,0-1 0,-3 0 0,-3 1 0,-1 1 0,-3 1 0,-3 2 0,-4 1 0,-3 2 0,-2 0 0,-1 1 0,0-3 0,-6 3 0,0-1 0,5-4 0,10-4 0,12-5 0,2-2 0,-2 0 0,-12 2 0,9-1 0,-14 3 0,5-1 0,-7 1 0,-1-1 0,4 0 0,4-1 0,4 0 0,3 0 0,9-6 0,3 1 0,5-5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01T04:50:31.93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248 1 24575,'-8'15'0,"-4"6"0,-4 8 0,-15 13 0,13-14 0,-18 18 0,18-18 0,0 0 0,6-6 0,5-9 0,-1 3 0,-1 2 0,2-1 0,1-4 0,1-2 0,-1 0 0,0 2 0,-1 1 0,2-2 0,2-5 0,1 0 0,1 3 0,-2 5 0,1 1 0,1-5 0,1-6 0,4-4 0,8 0 0,18 2 0,24 2 0,23 0 0,7 3 0,-11-2 0,-20-1 0,-21-2 0,-16-2 0,-5-6 0,3-15 0,-8 11 0,6-10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01T04:50:35.14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24575,'17'4'0,"5"9"0,8 9 0,13 10 0,15 10 0,5 1 0,-5-4 0,-13-5 0,-9 0 0,2 10 0,5 8 0,1 6 0,-6-5 0,-6-5 0,-7-3 0,-3 2 0,3 11 0,0 6 0,1 7 0,-4-3 0,-5-4 0,-6 2 0,-5 0 0,-2-2 0,-2-5 0,-1-3 0,-2 5 0,-5 11 0,-4 5 0,-1 0 0,2-6 0,1-6 0,-1 3 0,-3 0 0,-3 4 0,-1-2 0,2-3 0,1 0 0,5-8 0,1-3 0,2-5 0,-4 0 0,-4 7 0,-2 4 0,0 2 0,0-4 0,1-4 0,-3 2 0,-5 10 0,-2 6 0,-1 1 0,5-10 0,3-10 0,3-6 0,-1 0 0,-3 1 0,0-6 0,1-1 0,1-3 0,1-1 0,-1 2 0,-1 0 0,0 3 0,-1-1 0,1-2 0,3-5 0,1-6 0,2-6 0,0-2 0,-1-2 0,1-3 0,0-1 0,1-2 0,0 0 0,-1 0 0,-1 0 0,0-1 0,2-1 0,1-2 0,4-4 0,0 0 0,1-1 0,-1 1 0,-1 1 0,0-2 0,2-2 0,1 0 0,2-1 0,0 1 0,-2-1 0,2 0 0,-2-4 0,2 2 0,0-2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06:44.251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30 0 7194,'-8'0'386,"1"0"-839,1 0 319,4 0 169,-4 0 371,6 0 826,0 0-858,0 7-56,0-5-141,0 4 0,6-1 125,4 0-284,-4 0 108,7-5 0,-10 1-93,7 4 0,0-3 59,4 3 1,1-4-96,0-1 0,-1 2 157,1 3-51,-1-4-30,7 6 0,-4-7 35,2 0 1,2 0 13,-2 0 0,3 0-45,-3 0 1,-1 0 19,6 0 1,-6 0-67,1 0 1,-1 0 71,2 0 0,-4 0-8,3 0 0,-1 0-44,1 0 1,-2 0-85,2 0 1,2 0 90,-1 0 1,-1 0 1,-4 0 0,4 0 12,1 0 1,1 0-2,-2 0 0,-3 0-8,4 0 0,-3 0 9,3 0 1,-4 0-50,4 0 0,1 0 33,-2 0 0,0 0-1,-4 0 1,4 0 32,1 0-14,-1 0-28,-4 0 0,-1 0 44,1 0 1,0 0-1,-1 0 0,2 0 22,4 0 0,-4 0-38,3 0 0,3 0 0,-3 0 0,2 0 45,-2 0 1,-1 0 7,7 0 0,-3 5-37,3 0 1,0-1 2,-5-4 1,1 5-71,-2 0 0,-2 0 5,2-5 0,2 0 6,-1 0 0,-1 0 34,-4 0 0,4 0-104,0 0 90,1 0-13,-6 0 1,3 0 5,2 0 1,-3 0-3,4 0 1,-4 0-1,-2 0 1,1 0 1,0 0 0,-1 0 9,1 0 0,-1 0 63,1 0 0,4 0-61,1 0 1,-1 0 79,-4 0 0,4 0-20,1 0-34,-1 0-31,2 0 0,-5 0 6,4 0 0,-4 0 5,-1 0 1,4 0-37,0 0 0,1 0-4,-5 0 0,-1 0-40,1 0 0,-1 0 89,1 0-106,-7 0 40,5 0 1,-5 2 19,7 2 0,-6-2-3,1 3 0,-5-3 32,5-2 4,-1 0 86,6 0-54,-1 0-66,1 6 1,-5-4-42,-1 3 51,1-4 29,-2-1-165,5 0 96,-5 0 1,7 0-13,-1 0 1,-4 0 13,0 0 1,-5 0-13,4 0 92,1 7-34,5-6 0,-1 6-24,1-7 1,-5 0 1,-1 0-55,1 0 58,-2 0-23,5 0 0,-5 1-7,7 4 1,-1-3 1,1 4-15,0-6 12,-1 0 0,1 0-4,-1 0 1,-4 0 50,0 0 1,-2 2-13,2 3-12,3-4 1,-5 6-10,6-7 0,-4 0 3,0 0 1,-6 0-16,6 0 0,-5 0-7,5 0-75,-1 0-17,6 0 86,0 0-6,-1 0 24,1 0 1,-1 0-23,1 0 124,-7 0-107,5 0 0,-10 0-64,7 0 0,-5 0-1,5 0 1,-6 0-93,6 0 0,-5 0 83,5 0 1,-5 0 18,4 0-51,-5 0 401,8 0-168,-3-7 0,0 6 178,1-4-207,-7 3 1,5 2 350,-3 0-170,-3 0-60,4 0 128,-6 0-53,7 0-54,-6 0-152,6 0 1,-5 0 76,2 0-11,-2 0 0,4 7-183,-6-6 172,0 6-14,0-7-6972,0 0 5482,0 6-8,0-4 498,0 4-1072,7-6 1947,-5 0 0,4 0 0,-6 0 0</inkml:trace>
  <inkml:trace contextRef="#ctx0" brushRef="#br0" timeOffset="1266">3791 117 7829,'0'8'1210,"0"-1"-1012,0-7 1,1 0 298,4 0-235,-3 0 0,11 0 3,-4 0 1,0 0-14,0 0 0,1 0 73,5 0 1,-1 0-101,1 0 1,-1 0-61,1 0-107,6 0 68,-5 0 0,7 0-97,-4 0 0,-1 0 108,6 0 0,-4 0 0,4 0 0,-6 0 59,1 0-83,4 0-15,-7 0 0,7 0 31,-4 0 0,-2-5-2,2 0 0,2 0-121,-2 5 1,1 0 236,-6 0-331,8 0 69,-6 0 0,5 0 80,-7 0 1,3 0-112,2 0 1,-3 0 56,4 0 1,-4 0-16,-2 0 0,1 0 49,0 0 1,-2 2-11,-4 3 1,4-4 0,-3 4 1,-2-3-2,2-2 1,-1 0-4,6 0 0,-5 0 14,-1 0 1,0 1 4,0 4 0,4-3 56,-3 3-50,3-4 1,2 1-77,-1 3 0,1-4 58,-1 4 0,-4-3-83,0-2 1,-1 0 61,6 0 0,0 0-9,-1 0 0,-4 0-15,0 0 0,-1 0-8,6 0 1,-1 0 85,1 0 1,0 0 2,-1 0 0,-4 0 143,0 0 0,-1 0-114,6 0 1,-1 0 114,1 0 0,-5 0 99,0 0 91,-1 0-206,6 0 0,-5 0-61,-1 0 1,-4 0 11,5 0 1,-5 0-92,4 0-422,-5 0-1734,2 0 1055,-6 0 1042,0 0 0,-6 0 0,-2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01T04:50:36.68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74 0 24575,'-7'21'0,"-1"9"0,-3 16 0,0 9 0,1 1 0,2-4 0,3-12 0,3-11 0,0-10 0,0-5 0,1-1 0,-2 4 0,2 6 0,-1 3 0,2-1 0,0-6 0,0-9 0,2-5 0,5-4 0,6-1 0,7 0 0,8 0 0,9 0 0,11-1 0,8-1 0,1-2 0,-4-2 0,-10 0 0,-9 0 0,-3 1 0,-3 0 0,-5 1 0,-6 2 0,-9 1 0,-5 1 0,-1 0 0,3 0 0,2-1 0,2 0 0,0 0 0,-5 0 0,-1-1 0,-2 1 0,1-1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06:46.888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16 59 7673,'0'-9'-130,"0"1"-98,0 3 207,0 4 1,0-7 243,0 3-176,0 3 120,0-4 0,-2 4 405,-3-3-75,3 4 179,-4-6-268,6 7 73,0 0 47,0 7-240,0 1 0,0 6-14,0 1 1,0 0-68,0-1 0,0 6 0,0-1 1,0 5 25,0-4 0,0 4 78,0-5-1271,0 7 531,0-3 344,6 0 79,-4 4 0,5-4 161,-7 6 0,0 0-38,0 0 0,0-4 28,0-1 1,0 0-18,0 5 0,4-1 2,1-4 0,0 4 31,-5-4 0,0 4-19,0 1 1,0-5-28,0 0 1,0-4 0,0 4 0,0-1-13,0 1 1,0-3 28,0-6 0,0 4-86,0 1 1,0-1 29,0-4 0,0-1-88,0 1 1,0 1 68,0 3 1,0-7-14,0 2 1,0-2-32,0 2 1,0-4-18,0 0-8,0-1 0,0 6 49,0 0 0,0-6-36,0 1 43,0 0 0,0 4 2,0 1 1,0-5 6,0-1 191,0 1-213,0 5 0,0-6 107,0 1 14,0 0-151,0 4 1,0-4 128,0 0-262,0-7 140,0 10 0,0-10-11,0 7 74,0-7-40,0 10 1,0-10-11,0 7 0,0-5 5,0 5 0,0-6 83,0 6 0,0-5-71,0 5 0,0-5 68,0 4-69,0-5 96,0 2-53,0 1 1,0-4 62,0 7 1,0-7-57,0 10 121,0-12-161,0 6 0,2-2 111,3 0-82,-4-1 0,6-2 175,-7 3-133,0-4-6,0 12 20,0-11-33,0 5-164,0-1 135,0-4-181,0 11 100,0-12 72,0 6-28,0-1-16,0-4 5,0 4-30,0-6-7544,0 0 5416,0-6 2136,0-2 0,0-13 0,0-2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06:50.746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59 1 7983,'-9'0'1810,"3"0"-1388,6 0 12,0 0-2,-7 0 136,6 0-54,-6 0 14,7 0 54,0 0-377,0 6 1,0-3-1,0 7 1,0-5 64,0 5-90,0-1 1,0 8-83,0 2 0,0-3 39,0 4 0,0 1-10,0-2 1,5 5 22,0-4 1,0 4-5,-5-4 1,0 4-168,0-5 1,0 7 38,0-1 0,0-3 17,0 2 1,0-1 65,0 1 1,5 2 20,0-6 1,0 4-18,-5-4 1,0 4-7,0-5 1,0 1 111,0-6-87,6 1 0,-4-1 232,2 1 21,-2 0-166,-2-1 1,0 1-76,0-1 0,0-4-145,0 0 0,0-1 40,0 6 1,0 0 13,0-1 1,-2 1 8,-2-1 1,2 1 0,-3 0 0,4-1-36,1 1 1,-2-1-10,-3 1 1,3-1-78,-2 1 1,2 0 60,2-1-100,0 1 1,0 1 50,0 3 0,-2-7 39,-3 2 1,4-2 8,-4 2 0,3 1-13,2-1 0,0 1 155,0 0 1,0-1-89,0 1 1,-4 1-25,-1 3 1,0-3 11,5 4 1,0-4-26,0-1 1,0-1-6,0 1 1,0-1 1,0 1 0,0 0-11,0-1 1,-2-2-10,-3 2 1,4-7 0,-4 7 0,3-3-6,2 4 1,0 0 92,0-1-73,0 7 1,0 0-4,0 4 0,0-4 43,0-7 0,0 1 5,0-1 1,0 1-35,0 0 1,0-1 3,0 1 1,2-1-12,3 1 1,-4-1 14,4 1 0,-3 0-70,-2-1 62,0 1 0,0-1-36,0 1 1,1 1 24,4 4 1,-3-4-7,3 3 0,-4-3 2,-1-1 1,0 0-1,0-1 1,0 1-9,0-1 1,0 1 0,0-1 0,0 3 13,0 2 1,0-3-6,0 4 1,0-4 0,0-2 0,0 1 5,0 0 1,0-1 0,0 1 0,0-1-5,0 1 0,2 0 1,3-1 1,-4 1-3,4-1 1,-3 2 0,-2 4 0,0-4-4,0 4 1,0-3 3,0 3 0,0-4 56,0 3 1,0-1-54,0 2 1,0-4 1,0 3 1,0-3-1,0-1 1,0 0-1,0-1 1,0 1-12,0-1 0,0 6 10,0-1 0,0 1 15,0-6 0,0 6-14,0-1 1,0 2 25,0-1 1,-5-4-23,0 3 1,0 2 4,5-1 0,0 1-4,0-2 1,0-3-3,0 4 0,0 1 33,0-2 1,0 1-27,0-6 1,0 1 2,0 0 1,0-1-59,0 1 1,0-1-5,0 1 1,0 4 3,0 1 1,0-1-11,0-4 0,0-1 55,0 1 0,0-1-4,0 1 0,0 0 15,0-1 0,0 1 1,0-1 1,0 6 10,0-1 0,0 1-26,0-6 0,0 1 24,0-1 0,0 1-9,0 0 0,0-1-1,0 1 1,0 4 5,0 1 1,0-1-5,0-4 0,0 4-34,0 0 1,0 1 25,0-6 1,0 6-25,0-1 1,0 6 20,0-6 1,0 2 26,0-1 1,0-4-11,0 3 0,0 2 0,0-1 0,0-1-15,0-4 0,0-1 1,0 1 1,0 1-26,0 4 1,0-4 28,0 3 1,0-3-47,0-1 1,0 4 22,0 1 1,0-1-5,0-4 0,0 4-1,0 1 0,0 1-4,0-2 0,0-3 14,0 4 1,0 1 5,0-2 0,0 1 58,0-6 0,0 3-61,0 2 1,-1-3 63,-4 4 1,3-4-61,-3-2 1,4 3 0,1 2 1,0-3-4,0 4 1,0-4-3,0-2 1,0 1 5,0 0 0,0 1-5,0 3 1,0-3 17,0 4 0,0-4-15,0-1 1,0-1 42,0 1 0,0-1-40,0 1 1,0 0 13,0-1 1,0 1-20,0-1 0,0 1-1,0-1 0,0 1 0,0 0-5,0-1 0,0 1-1,0-1 0,0 1 10,0-1 1,0 1 0,0 0 0,0-1-8,0 1 0,0-1 4,0 1 0,0-1 27,0 1 0,0 0 3,0-1 0,0 6-17,0-1-26,0 1 18,0-6 1,0 1 34,0-1 0,0 1-28,0-1 1,0 1 0,0 0 0,0 1 8,0 3 1,0-3 0,0 4 0,0-4-2,0-1 1,0 4 0,0 0 1,0 1-4,0-6 1,0 1 2,0 0 1,0 4-45,0 1 0,0 1 37,0-2 0,0-3 16,0 4 0,0-4-24,0-2 0,0 3-3,0 2 1,0-3-16,0 4 1,0-2-2,0 1 1,0-3 2,0 4 0,0-4-6,0-2 0,0 6 17,0-1 0,0 1-6,0-6 1,1 1 2,4-1 1,-3 1-1,3 0 0,-4-1 0,-1 1 1,0-1-13,0 1 1,0-1-18,0 7 1,0-4-39,0 2 74,0-3 0,0-1-16,0-1 0,0 1 48,0 0 0,0-6-52,0 1 19,0 0 1,0 4-7,0 1 0,0-5 15,0-1-9,0 1 1,0 5-9,0-1 1,0-4 62,0 0 0,2-2-52,3 2 16,-4 2 0,6-3-30,-7 5 0,0-4-11,0 0 16,0-1 1,0 6-3,0-1 0,0 1 4,0 0 0,0-6-4,0 1 1,0 0 18,0 4 0,0 1-20,0 0 1,0-1 74,0 1 0,0-6-49,0 1 0,0 0 4,0 4 1,0 1-24,0 0 0,0-1-1,0 1 0,0-1-3,0 1 0,0 1-5,0 3 0,0-2 32,0 2 0,0-3-19,0-1 0,0 4 8,0 1 0,0-1 8,0-4 1,0-1 32,0 1-47,0 0 0,0-1 16,0 1-27,0-1-3,0 1 0,0-1-169,0 1 175,0 0 1,0-1 190,0 1-196,0-1 1,2 1 118,2-1-115,-2 1 1,5 0 4,-7-1 1,0-4 5,0 0 0,0-6 0,0 6 1,0-5 166,0 5-159,0-1 0,1 1 52,4 0 0,-3-5-45,2 5 12,-2-7-33,-2 10 1,0-10 4,0 7-28,0-7 0,0 5-36,0-3-29,0-4 1,0 8 71,0-5-3,0-2 1,2 5 19,3-7 13,-4 6 79,6-4 23,-7 11-73,0-12 6,0 12-65,0-11 53,0 4-15,0 1 7,0-6-20,0 6 0,0-6 31,0 4 7,0-3-18,0 4 12,0 1-37,0-5 32,0 10-194,0-10 141,0 5-6,0-1 19,0-4 1,0 6 0,0-3 74,0-4-30,0 6 0,0-6 84,0 4-98,0-3 188,0 4-145,0 1 14,0-6-48,0 6-39,0-1 105,0-4-8,0 4 116,0-6-147,0 0 62,0 7 0,0-5 11,0 4-79,0-6 27,0 0-249,6 0-5,-4 0 115,4 0 6,-6 0 967,0 0-979,0-6-324,0 4 223,0-5 14,0 7 67,0 0 55,0 7 5,0-5-52,0 4-21,0-6 2,0 0 34,0 7-5,0-6-19,0 6 0,0-7 33,0 0 128,0 6-120,0-4 19,0 4 1,0-6 158,0 0-156,0 7 67,0-6-44,0 6 0,2-7 7,3 0 78,-4 0 2,6 0-62,-7 0 8,0 0-33,0 6 37,0-4-53,0 4-1,0-6-2218,0 0 0,6 7 0,2 1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36:48.08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24575,'0'0'0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36:56.55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24575,'0'0'0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33:28.1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9 24575,'21'0'0,"45"0"0,1 0 0,12 0 0,-4 0 0,7-1 0,2 1-683,7-1 1,2 0 0,0 0 682,1 1 0,1-1 0,-2 0 0,-4 0 0,-2 1 0,-2-1 0,-11 1 0,-2 0 0,-2 0 329,26 0 0,-7 0-329,-23 0 0,-8 0 338,12 0-338,-29 0 0,2 0 0,9 0 1051,13 0-1051,8 0 0,-1 0 0,-5 0 0,-11 0 0,-13 0 0,-6 0 0,-3 0 0,6 0 0,4 0 0,1 0 0,-2 0 0,0 0 0,-2 0 0,-7 0 0,-7 0 0,-15 0 0,-7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31T16:33:30.81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24575,'17'2'0,"5"0"0,7-1 0,6 1 0,8-2 0,5 1 0,12 0 0,16-1 0,16 0 0,-40 0 0,2 0 0,1 0 0,1 0 0,2 0 0,-1 1 0,-2 0 0,0-1 0,-3 1 0,0 0 0,2 0 0,0-1 0,4 0 0,0 0 0,6 0 0,0 0 0,2 0 0,0 0 0,4 0 0,-2 1 0,-5 0 0,-2 0 0,-1-1 0,-2 1 0,-3 0 0,-2-1 0,37 1 0,0 0 0,-12 0 0,2 0 0,-31 0 0,3 0 0,6 0 0,3 0 0,15 0 0,5-1 0,8 1 0,3 0 0,-3-1 0,0 0 0,-3 0 0,-3 0 0,-13 0 0,-3 0 0,-9 0 0,-3 0 0,-3 0 0,-1 0 0,36-1 0,-9 0 0,-11-1 0,7 0 0,17 0 0,-40 2 0,2 0 0,5 0 0,0 0 0,1 0 0,-1 0 0,2 0 0,1 0 0,5 0 0,0 0 0,0 0 0,2 0 0,6 0 0,2 0 0,2 0 0,0 1 0,2 0 0,0 0 0,5 0 0,-1 1 0,-5-1 0,-2 0 0,-3 0 0,-4 0 0,-12 0 0,-4-1 0,21 0 0,-27 0 0,-14-1 0,3 0 0,12 1 0,24-2 0,25 0 0,-38 0 0,2 1 0,2 0 0,1-1 0,1 1 0,-3-1 0,13 1 0,-5-1 0,-44 2 0,6-1 0,3 1 0,9-1 0,22-1 0,17 1 0,7-1 0,-9 0 0,-19 1 0,-16 0 0,-13-1 0,-12 1 0,-11 0 0,-6 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4149C6-61AE-46AB-BFD7-114B7B0084C2}" type="slidenum">
              <a:rPr lang="zh-TW" altLang="en-US" smtClean="0"/>
              <a:pPr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98659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2022/6/1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12" Type="http://schemas.openxmlformats.org/officeDocument/2006/relationships/customXml" Target="../ink/ink5.xml"/><Relationship Id="rId2" Type="http://schemas.openxmlformats.org/officeDocument/2006/relationships/notesSlide" Target="../notesSlides/notesSlide2.xml"/><Relationship Id="rId16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5.png"/><Relationship Id="rId5" Type="http://schemas.openxmlformats.org/officeDocument/2006/relationships/image" Target="../media/image210.png"/><Relationship Id="rId15" Type="http://schemas.openxmlformats.org/officeDocument/2006/relationships/image" Target="../media/image7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4.png"/><Relationship Id="rId14" Type="http://schemas.openxmlformats.org/officeDocument/2006/relationships/customXml" Target="../ink/ink6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3.xml"/><Relationship Id="rId18" Type="http://schemas.openxmlformats.org/officeDocument/2006/relationships/image" Target="../media/image16.png"/><Relationship Id="rId26" Type="http://schemas.openxmlformats.org/officeDocument/2006/relationships/image" Target="../media/image20.png"/><Relationship Id="rId39" Type="http://schemas.openxmlformats.org/officeDocument/2006/relationships/customXml" Target="../ink/ink26.xml"/><Relationship Id="rId21" Type="http://schemas.openxmlformats.org/officeDocument/2006/relationships/customXml" Target="../ink/ink17.xml"/><Relationship Id="rId34" Type="http://schemas.openxmlformats.org/officeDocument/2006/relationships/image" Target="../media/image24.png"/><Relationship Id="rId42" Type="http://schemas.openxmlformats.org/officeDocument/2006/relationships/image" Target="../media/image28.png"/><Relationship Id="rId47" Type="http://schemas.openxmlformats.org/officeDocument/2006/relationships/customXml" Target="../ink/ink30.xml"/><Relationship Id="rId7" Type="http://schemas.openxmlformats.org/officeDocument/2006/relationships/customXml" Target="../ink/ink10.xml"/><Relationship Id="rId2" Type="http://schemas.openxmlformats.org/officeDocument/2006/relationships/image" Target="../media/image8.png"/><Relationship Id="rId16" Type="http://schemas.openxmlformats.org/officeDocument/2006/relationships/image" Target="../media/image15.png"/><Relationship Id="rId29" Type="http://schemas.openxmlformats.org/officeDocument/2006/relationships/customXml" Target="../ink/ink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customXml" Target="../ink/ink12.xml"/><Relationship Id="rId24" Type="http://schemas.openxmlformats.org/officeDocument/2006/relationships/image" Target="../media/image19.png"/><Relationship Id="rId32" Type="http://schemas.openxmlformats.org/officeDocument/2006/relationships/image" Target="../media/image23.png"/><Relationship Id="rId37" Type="http://schemas.openxmlformats.org/officeDocument/2006/relationships/customXml" Target="../ink/ink25.xml"/><Relationship Id="rId40" Type="http://schemas.openxmlformats.org/officeDocument/2006/relationships/image" Target="../media/image27.png"/><Relationship Id="rId45" Type="http://schemas.openxmlformats.org/officeDocument/2006/relationships/customXml" Target="../ink/ink29.xml"/><Relationship Id="rId5" Type="http://schemas.openxmlformats.org/officeDocument/2006/relationships/customXml" Target="../ink/ink9.xml"/><Relationship Id="rId15" Type="http://schemas.openxmlformats.org/officeDocument/2006/relationships/customXml" Target="../ink/ink14.xml"/><Relationship Id="rId23" Type="http://schemas.openxmlformats.org/officeDocument/2006/relationships/customXml" Target="../ink/ink18.xml"/><Relationship Id="rId28" Type="http://schemas.openxmlformats.org/officeDocument/2006/relationships/image" Target="../media/image21.png"/><Relationship Id="rId36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customXml" Target="../ink/ink16.xml"/><Relationship Id="rId31" Type="http://schemas.openxmlformats.org/officeDocument/2006/relationships/customXml" Target="../ink/ink22.xml"/><Relationship Id="rId44" Type="http://schemas.openxmlformats.org/officeDocument/2006/relationships/image" Target="../media/image29.png"/><Relationship Id="rId4" Type="http://schemas.openxmlformats.org/officeDocument/2006/relationships/image" Target="../media/image9.png"/><Relationship Id="rId9" Type="http://schemas.openxmlformats.org/officeDocument/2006/relationships/customXml" Target="../ink/ink11.xml"/><Relationship Id="rId14" Type="http://schemas.openxmlformats.org/officeDocument/2006/relationships/image" Target="../media/image14.png"/><Relationship Id="rId22" Type="http://schemas.openxmlformats.org/officeDocument/2006/relationships/image" Target="../media/image18.png"/><Relationship Id="rId27" Type="http://schemas.openxmlformats.org/officeDocument/2006/relationships/customXml" Target="../ink/ink20.xml"/><Relationship Id="rId30" Type="http://schemas.openxmlformats.org/officeDocument/2006/relationships/image" Target="../media/image22.png"/><Relationship Id="rId35" Type="http://schemas.openxmlformats.org/officeDocument/2006/relationships/customXml" Target="../ink/ink24.xml"/><Relationship Id="rId43" Type="http://schemas.openxmlformats.org/officeDocument/2006/relationships/customXml" Target="../ink/ink28.xml"/><Relationship Id="rId48" Type="http://schemas.openxmlformats.org/officeDocument/2006/relationships/image" Target="../media/image31.png"/><Relationship Id="rId8" Type="http://schemas.openxmlformats.org/officeDocument/2006/relationships/image" Target="../media/image11.png"/><Relationship Id="rId3" Type="http://schemas.openxmlformats.org/officeDocument/2006/relationships/customXml" Target="../ink/ink8.xml"/><Relationship Id="rId12" Type="http://schemas.openxmlformats.org/officeDocument/2006/relationships/image" Target="../media/image13.png"/><Relationship Id="rId17" Type="http://schemas.openxmlformats.org/officeDocument/2006/relationships/customXml" Target="../ink/ink15.xml"/><Relationship Id="rId25" Type="http://schemas.openxmlformats.org/officeDocument/2006/relationships/customXml" Target="../ink/ink19.xml"/><Relationship Id="rId33" Type="http://schemas.openxmlformats.org/officeDocument/2006/relationships/customXml" Target="../ink/ink23.xml"/><Relationship Id="rId38" Type="http://schemas.openxmlformats.org/officeDocument/2006/relationships/image" Target="../media/image26.png"/><Relationship Id="rId46" Type="http://schemas.openxmlformats.org/officeDocument/2006/relationships/image" Target="../media/image30.png"/><Relationship Id="rId20" Type="http://schemas.openxmlformats.org/officeDocument/2006/relationships/image" Target="../media/image17.png"/><Relationship Id="rId41" Type="http://schemas.openxmlformats.org/officeDocument/2006/relationships/customXml" Target="../ink/ink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10237: Bishops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 ★ ★ ★ 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</a:rPr>
              <a:t>237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Bishops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楊家昇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給定一個</a:t>
            </a:r>
            <a:r>
              <a:rPr lang="en-US" altLang="zh-TW" sz="2400" dirty="0">
                <a:latin typeface="Times New Roman" panose="02020603050405020304" pitchFamily="18" charset="0"/>
              </a:rPr>
              <a:t>n*n</a:t>
            </a:r>
            <a:r>
              <a:rPr lang="zh-TW" altLang="en-US" sz="2400" dirty="0">
                <a:latin typeface="Times New Roman" panose="02020603050405020304" pitchFamily="18" charset="0"/>
              </a:rPr>
              <a:t>棋盤，與</a:t>
            </a:r>
            <a:r>
              <a:rPr lang="en-US" altLang="zh-TW" sz="2400" dirty="0">
                <a:latin typeface="Times New Roman" panose="02020603050405020304" pitchFamily="18" charset="0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</a:rPr>
              <a:t>個</a:t>
            </a:r>
            <a:r>
              <a:rPr lang="en-US" altLang="zh-TW" sz="2400" dirty="0">
                <a:latin typeface="Times New Roman" panose="02020603050405020304" pitchFamily="18" charset="0"/>
              </a:rPr>
              <a:t>bishop(</a:t>
            </a:r>
            <a:r>
              <a:rPr lang="zh-TW" altLang="en-US" sz="2400" dirty="0">
                <a:latin typeface="Times New Roman" panose="02020603050405020304" pitchFamily="18" charset="0"/>
              </a:rPr>
              <a:t>西洋棋之一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，求有幾種擺放的方法，使得任兩個</a:t>
            </a:r>
            <a:r>
              <a:rPr lang="en-US" altLang="zh-TW" sz="2400" dirty="0">
                <a:latin typeface="Times New Roman" panose="02020603050405020304" pitchFamily="18" charset="0"/>
              </a:rPr>
              <a:t>bishop</a:t>
            </a:r>
            <a:r>
              <a:rPr lang="zh-TW" altLang="en-US" sz="2400" dirty="0">
                <a:latin typeface="Times New Roman" panose="02020603050405020304" pitchFamily="18" charset="0"/>
              </a:rPr>
              <a:t>不在彼此的攻擊範圍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07EA855A-4F65-2ECE-E965-79E7F4483A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224" y="4879388"/>
            <a:ext cx="1863272" cy="18448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4 2</a:t>
            </a:r>
            <a:r>
              <a:rPr lang="zh-TW" altLang="zh-TW" sz="2400" dirty="0">
                <a:latin typeface="Times New Roman" panose="02020603050405020304" pitchFamily="18" charset="0"/>
              </a:rPr>
              <a:t>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92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zh-TW" altLang="zh-TW" sz="2400" dirty="0">
                <a:latin typeface="Times New Roman" panose="02020603050405020304" pitchFamily="18" charset="0"/>
              </a:rPr>
              <a:t>     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 40</a:t>
            </a:r>
            <a:r>
              <a:rPr lang="zh-TW" altLang="zh-TW" sz="2400" dirty="0">
                <a:latin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0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0 0</a:t>
            </a:r>
            <a:r>
              <a:rPr lang="zh-TW" altLang="zh-TW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terminate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將棋盤轉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45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度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-&gt;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分成奇數、偶數列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(2)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][j]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表示到第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行為止擺放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j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個主教方法總數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(3)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每行走訪順序沒差，為了計算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方便，將每行由該行的大小由小排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到大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(4)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][j] = 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{ 1 ,    if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= 0 and j = 0 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{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[i-1][0] ,    if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&gt; 0 and j = 0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{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[i-1][j] + (s-(j-1))*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[i-1][j-1]      if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&gt; 0 and 0 &lt; j &lt;= s, k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# s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為該行的長度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, k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為總共要放幾個主教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Picture 2" descr="A black and white checkered surface&#10;&#10;Description automatically generated with medium confidence">
            <a:extLst>
              <a:ext uri="{FF2B5EF4-FFF2-40B4-BE49-F238E27FC236}">
                <a16:creationId xmlns:a16="http://schemas.microsoft.com/office/drawing/2014/main" id="{DD76FB63-3F6A-6AF0-BAB5-77FB56160D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00000">
            <a:off x="5245099" y="1905000"/>
            <a:ext cx="3073400" cy="304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6">
                <a:extLst>
                  <a:ext uri="{FF2B5EF4-FFF2-40B4-BE49-F238E27FC236}">
                    <a16:creationId xmlns:a16="http://schemas.microsoft.com/office/drawing/2014/main" id="{13521E58-9FF8-BEBB-D2BF-978EB663A97C}"/>
                  </a:ext>
                </a:extLst>
              </p14:cNvPr>
              <p14:cNvContentPartPr/>
              <p14:nvPr/>
            </p14:nvContentPartPr>
            <p14:xfrm>
              <a:off x="6928026" y="2247859"/>
              <a:ext cx="231120" cy="215640"/>
            </p14:xfrm>
          </p:contentPart>
        </mc:Choice>
        <mc:Fallback xmlns="">
          <p:pic>
            <p:nvPicPr>
              <p:cNvPr id="6" name="Ink 6">
                <a:extLst>
                  <a:ext uri="{FF2B5EF4-FFF2-40B4-BE49-F238E27FC236}">
                    <a16:creationId xmlns:a16="http://schemas.microsoft.com/office/drawing/2014/main" id="{13521E58-9FF8-BEBB-D2BF-978EB663A97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12906" y="2232739"/>
                <a:ext cx="261720" cy="24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157EFD8-DDDC-2681-B1C8-79EEDD3AABC1}"/>
                  </a:ext>
                </a:extLst>
              </p14:cNvPr>
              <p14:cNvContentPartPr/>
              <p14:nvPr/>
            </p14:nvContentPartPr>
            <p14:xfrm>
              <a:off x="7038186" y="2389699"/>
              <a:ext cx="47520" cy="475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157EFD8-DDDC-2681-B1C8-79EEDD3AABC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023066" y="2374579"/>
                <a:ext cx="78120" cy="7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Ink 10">
                <a:extLst>
                  <a:ext uri="{FF2B5EF4-FFF2-40B4-BE49-F238E27FC236}">
                    <a16:creationId xmlns:a16="http://schemas.microsoft.com/office/drawing/2014/main" id="{9DAF6170-006D-D78C-4A0D-68ED02DA0188}"/>
                  </a:ext>
                </a:extLst>
              </p14:cNvPr>
              <p14:cNvContentPartPr/>
              <p14:nvPr/>
            </p14:nvContentPartPr>
            <p14:xfrm>
              <a:off x="5826066" y="2316259"/>
              <a:ext cx="1831680" cy="63360"/>
            </p14:xfrm>
          </p:contentPart>
        </mc:Choice>
        <mc:Fallback xmlns="">
          <p:pic>
            <p:nvPicPr>
              <p:cNvPr id="10" name="Ink 10">
                <a:extLst>
                  <a:ext uri="{FF2B5EF4-FFF2-40B4-BE49-F238E27FC236}">
                    <a16:creationId xmlns:a16="http://schemas.microsoft.com/office/drawing/2014/main" id="{9DAF6170-006D-D78C-4A0D-68ED02DA018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810949" y="2301139"/>
                <a:ext cx="1861914" cy="9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06E7EEE4-0968-254E-5BDE-9A22AB35D9A5}"/>
                  </a:ext>
                </a:extLst>
              </p14:cNvPr>
              <p14:cNvContentPartPr/>
              <p14:nvPr/>
            </p14:nvContentPartPr>
            <p14:xfrm>
              <a:off x="7038186" y="1586899"/>
              <a:ext cx="16200" cy="54612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06E7EEE4-0968-254E-5BDE-9A22AB35D9A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022706" y="1571419"/>
                <a:ext cx="46800" cy="57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E777CEF1-FB80-CD03-E837-E14029DFA99F}"/>
                  </a:ext>
                </a:extLst>
              </p14:cNvPr>
              <p14:cNvContentPartPr/>
              <p14:nvPr/>
            </p14:nvContentPartPr>
            <p14:xfrm>
              <a:off x="7022706" y="2526139"/>
              <a:ext cx="47520" cy="25927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E777CEF1-FB80-CD03-E837-E14029DFA99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007226" y="2511019"/>
                <a:ext cx="78120" cy="262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7E38C88-EE83-ADCD-3E3E-4394A54361A4}"/>
                  </a:ext>
                </a:extLst>
              </p14:cNvPr>
              <p14:cNvContentPartPr/>
              <p14:nvPr/>
            </p14:nvContentPartPr>
            <p14:xfrm>
              <a:off x="3130122" y="6286155"/>
              <a:ext cx="360" cy="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7E38C88-EE83-ADCD-3E3E-4394A54361A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121482" y="627715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B21B6EC-A82A-65BC-D9CA-52DA0D3799D7}"/>
                  </a:ext>
                </a:extLst>
              </p14:cNvPr>
              <p14:cNvContentPartPr/>
              <p14:nvPr/>
            </p14:nvContentPartPr>
            <p14:xfrm>
              <a:off x="-721158" y="299355"/>
              <a:ext cx="360" cy="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B21B6EC-A82A-65BC-D9CA-52DA0D3799D7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-730158" y="290715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3DBB7-C977-71CD-463F-4670D2454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404664"/>
            <a:ext cx="7772400" cy="4648200"/>
          </a:xfrm>
        </p:spPr>
        <p:txBody>
          <a:bodyPr/>
          <a:lstStyle/>
          <a:p>
            <a:pPr lvl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4 2 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odd[1][0]=1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odd[1][1]=1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odd[2][0]=1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odd[2][1]=2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odd[3][0]=1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odd[3][1]=5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odd[3][2]=4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odd[4][0]=1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odd[4][1]=8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odd[4][2]=14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b="1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b="1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0" eaLnBrk="1" hangingPunct="1">
              <a:lnSpc>
                <a:spcPct val="90000"/>
              </a:lnSpc>
              <a:buClr>
                <a:srgbClr val="3333CC"/>
              </a:buClr>
            </a:pPr>
            <a:endParaRPr lang="en-US" altLang="zh-TW" sz="2400" b="1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b="1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b="1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TW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D6A3F-E613-43CC-DB8E-055C2868A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4F95E9D7-402D-C5CF-36B1-DD839BC36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00000">
            <a:off x="5778164" y="642453"/>
            <a:ext cx="2191206" cy="219120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DA06F9D-97E8-FC46-193F-05E3EA8A447B}"/>
                  </a:ext>
                </a:extLst>
              </p14:cNvPr>
              <p14:cNvContentPartPr/>
              <p14:nvPr/>
            </p14:nvContentPartPr>
            <p14:xfrm>
              <a:off x="6393522" y="409155"/>
              <a:ext cx="1010520" cy="36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DA06F9D-97E8-FC46-193F-05E3EA8A447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84522" y="400515"/>
                <a:ext cx="102816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9AC2975-5D0C-EBBE-2AAD-556B8FAB345A}"/>
                  </a:ext>
                </a:extLst>
              </p14:cNvPr>
              <p14:cNvContentPartPr/>
              <p14:nvPr/>
            </p14:nvContentPartPr>
            <p14:xfrm>
              <a:off x="5537442" y="1240395"/>
              <a:ext cx="2625480" cy="122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9AC2975-5D0C-EBBE-2AAD-556B8FAB345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28442" y="1231755"/>
                <a:ext cx="2643120" cy="2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CFA8FEBE-D026-1FB7-3754-C98FE79F3528}"/>
                  </a:ext>
                </a:extLst>
              </p14:cNvPr>
              <p14:cNvContentPartPr/>
              <p14:nvPr/>
            </p14:nvContentPartPr>
            <p14:xfrm>
              <a:off x="5447442" y="2163435"/>
              <a:ext cx="2793960" cy="1620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CFA8FEBE-D026-1FB7-3754-C98FE79F352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438802" y="2154435"/>
                <a:ext cx="2811600" cy="3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217F396C-7C52-9C21-C0AD-904BB943B134}"/>
                  </a:ext>
                </a:extLst>
              </p14:cNvPr>
              <p14:cNvContentPartPr/>
              <p14:nvPr/>
            </p14:nvContentPartPr>
            <p14:xfrm>
              <a:off x="6478122" y="2961555"/>
              <a:ext cx="817920" cy="1872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217F396C-7C52-9C21-C0AD-904BB943B13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469122" y="2952915"/>
                <a:ext cx="835560" cy="3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D28046B6-FD28-30E1-3DF4-7F5E496C308A}"/>
                  </a:ext>
                </a:extLst>
              </p14:cNvPr>
              <p14:cNvContentPartPr/>
              <p14:nvPr/>
            </p14:nvContentPartPr>
            <p14:xfrm>
              <a:off x="6017322" y="880035"/>
              <a:ext cx="1735920" cy="2052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D28046B6-FD28-30E1-3DF4-7F5E496C308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008682" y="871395"/>
                <a:ext cx="1753560" cy="3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863EF7C6-15EF-C0E8-FB18-2A4CBC49B7C7}"/>
                  </a:ext>
                </a:extLst>
              </p14:cNvPr>
              <p14:cNvContentPartPr/>
              <p14:nvPr/>
            </p14:nvContentPartPr>
            <p14:xfrm>
              <a:off x="5004642" y="1752675"/>
              <a:ext cx="3553200" cy="3492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863EF7C6-15EF-C0E8-FB18-2A4CBC49B7C7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996002" y="1744035"/>
                <a:ext cx="3570840" cy="5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879CF5E6-2867-01FE-1CDF-F83AB0F74DD4}"/>
                  </a:ext>
                </a:extLst>
              </p14:cNvPr>
              <p14:cNvContentPartPr/>
              <p14:nvPr/>
            </p14:nvContentPartPr>
            <p14:xfrm>
              <a:off x="5901042" y="2531355"/>
              <a:ext cx="2094840" cy="2808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879CF5E6-2867-01FE-1CDF-F83AB0F74DD4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892042" y="2522715"/>
                <a:ext cx="2112480" cy="4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7F2FEB18-D1DA-EDFC-61D4-77EC17BB9911}"/>
                  </a:ext>
                </a:extLst>
              </p14:cNvPr>
              <p14:cNvContentPartPr/>
              <p14:nvPr/>
            </p14:nvContentPartPr>
            <p14:xfrm>
              <a:off x="7665402" y="329235"/>
              <a:ext cx="7560" cy="15084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7F2FEB18-D1DA-EDFC-61D4-77EC17BB9911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656402" y="320595"/>
                <a:ext cx="25200" cy="16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B6B990BA-2B43-6C09-6FE5-E54614D6B823}"/>
                  </a:ext>
                </a:extLst>
              </p14:cNvPr>
              <p14:cNvContentPartPr/>
              <p14:nvPr/>
            </p14:nvContentPartPr>
            <p14:xfrm>
              <a:off x="7522842" y="2901075"/>
              <a:ext cx="177480" cy="11700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B6B990BA-2B43-6C09-6FE5-E54614D6B823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514202" y="2892435"/>
                <a:ext cx="195120" cy="13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DB8098C-A006-0FC7-51AD-3780EDFFD7AC}"/>
                  </a:ext>
                </a:extLst>
              </p14:cNvPr>
              <p14:cNvContentPartPr/>
              <p14:nvPr/>
            </p14:nvContentPartPr>
            <p14:xfrm>
              <a:off x="8395842" y="1160835"/>
              <a:ext cx="147240" cy="24624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DB8098C-A006-0FC7-51AD-3780EDFFD7AC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386842" y="1152195"/>
                <a:ext cx="164880" cy="26388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A7EAAD44-78EB-A2EC-C001-FCA642DBBF02}"/>
              </a:ext>
            </a:extLst>
          </p:cNvPr>
          <p:cNvGrpSpPr/>
          <p:nvPr/>
        </p:nvGrpSpPr>
        <p:grpSpPr>
          <a:xfrm>
            <a:off x="8388282" y="2172075"/>
            <a:ext cx="387360" cy="284400"/>
            <a:chOff x="8388282" y="2172075"/>
            <a:chExt cx="387360" cy="284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D0BD08D4-6B49-0BD9-A3B8-7C0EB6E5AC29}"/>
                    </a:ext>
                  </a:extLst>
                </p14:cNvPr>
                <p14:cNvContentPartPr/>
                <p14:nvPr/>
              </p14:nvContentPartPr>
              <p14:xfrm>
                <a:off x="8388282" y="2172075"/>
                <a:ext cx="387360" cy="1137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D0BD08D4-6B49-0BD9-A3B8-7C0EB6E5AC29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8379282" y="2163435"/>
                  <a:ext cx="40500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A9A8195C-18FD-E92E-3097-56D686139886}"/>
                    </a:ext>
                  </a:extLst>
                </p14:cNvPr>
                <p14:cNvContentPartPr/>
                <p14:nvPr/>
              </p14:nvContentPartPr>
              <p14:xfrm>
                <a:off x="8651442" y="2172795"/>
                <a:ext cx="7200" cy="28368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A9A8195C-18FD-E92E-3097-56D686139886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8642802" y="2164155"/>
                  <a:ext cx="24840" cy="301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3FAFCB2E-F415-6F8A-009F-7F8A5493F4C1}"/>
                  </a:ext>
                </a:extLst>
              </p14:cNvPr>
              <p14:cNvContentPartPr/>
              <p14:nvPr/>
            </p14:nvContentPartPr>
            <p14:xfrm>
              <a:off x="5679282" y="746475"/>
              <a:ext cx="43920" cy="26172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3FAFCB2E-F415-6F8A-009F-7F8A5493F4C1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5670282" y="737835"/>
                <a:ext cx="61560" cy="27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DC128788-8026-FE34-318A-FE40AFB02A92}"/>
                  </a:ext>
                </a:extLst>
              </p14:cNvPr>
              <p14:cNvContentPartPr/>
              <p14:nvPr/>
            </p14:nvContentPartPr>
            <p14:xfrm>
              <a:off x="5552562" y="2557635"/>
              <a:ext cx="344520" cy="14040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DC128788-8026-FE34-318A-FE40AFB02A92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5543922" y="2548995"/>
                <a:ext cx="362160" cy="15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546EDCF9-22A5-F91B-DD32-680FFD00F456}"/>
                  </a:ext>
                </a:extLst>
              </p14:cNvPr>
              <p14:cNvContentPartPr/>
              <p14:nvPr/>
            </p14:nvContentPartPr>
            <p14:xfrm>
              <a:off x="4699002" y="1723515"/>
              <a:ext cx="157680" cy="13716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546EDCF9-22A5-F91B-DD32-680FFD00F456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4690362" y="1714515"/>
                <a:ext cx="175320" cy="15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0D3D95B5-38AA-5C6B-57A5-B130BF0A9B26}"/>
                  </a:ext>
                </a:extLst>
              </p14:cNvPr>
              <p14:cNvContentPartPr/>
              <p14:nvPr/>
            </p14:nvContentPartPr>
            <p14:xfrm>
              <a:off x="2253162" y="4256115"/>
              <a:ext cx="297720" cy="143424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0D3D95B5-38AA-5C6B-57A5-B130BF0A9B26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2244522" y="4247115"/>
                <a:ext cx="315360" cy="145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6C8139D2-431E-B33F-7BEE-AAC6535CD12F}"/>
                  </a:ext>
                </a:extLst>
              </p14:cNvPr>
              <p14:cNvContentPartPr/>
              <p14:nvPr/>
            </p14:nvContentPartPr>
            <p14:xfrm>
              <a:off x="2235882" y="3789915"/>
              <a:ext cx="738360" cy="191448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6C8139D2-431E-B33F-7BEE-AAC6535CD12F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2226882" y="3781275"/>
                <a:ext cx="756000" cy="1932120"/>
              </a:xfrm>
              <a:prstGeom prst="rect">
                <a:avLst/>
              </a:prstGeom>
            </p:spPr>
          </p:pic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4CF0AF1A-050E-7A9B-47C1-57B0CD67C526}"/>
              </a:ext>
            </a:extLst>
          </p:cNvPr>
          <p:cNvSpPr txBox="1"/>
          <p:nvPr/>
        </p:nvSpPr>
        <p:spPr>
          <a:xfrm>
            <a:off x="2974242" y="4149080"/>
            <a:ext cx="805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W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5*2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F8E53B4-575C-3907-496A-D88C36FEF44A}"/>
              </a:ext>
            </a:extLst>
          </p:cNvPr>
          <p:cNvSpPr txBox="1"/>
          <p:nvPr/>
        </p:nvSpPr>
        <p:spPr>
          <a:xfrm>
            <a:off x="4572000" y="4077072"/>
            <a:ext cx="4203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even[4][0]*odd[4][2]=14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even[4][1]*odd[4][1]=64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even[4][2]*odd[4][0]=14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E81E71E-BE0A-D04D-C6DB-33E0D9ABEFA8}"/>
              </a:ext>
            </a:extLst>
          </p:cNvPr>
          <p:cNvGrpSpPr/>
          <p:nvPr/>
        </p:nvGrpSpPr>
        <p:grpSpPr>
          <a:xfrm>
            <a:off x="2198802" y="1053915"/>
            <a:ext cx="411120" cy="3901320"/>
            <a:chOff x="2198802" y="1053915"/>
            <a:chExt cx="411120" cy="3901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23F9C69A-0338-3777-65D1-264823941A41}"/>
                    </a:ext>
                  </a:extLst>
                </p14:cNvPr>
                <p14:cNvContentPartPr/>
                <p14:nvPr/>
              </p14:nvContentPartPr>
              <p14:xfrm>
                <a:off x="2280162" y="1053915"/>
                <a:ext cx="258120" cy="10821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23F9C69A-0338-3777-65D1-264823941A41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2271162" y="1044915"/>
                  <a:ext cx="275760" cy="109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E81E7160-AC0A-D378-51C2-FBE6ABE226CF}"/>
                    </a:ext>
                  </a:extLst>
                </p14:cNvPr>
                <p14:cNvContentPartPr/>
                <p14:nvPr/>
              </p14:nvContentPartPr>
              <p14:xfrm>
                <a:off x="2275842" y="2030595"/>
                <a:ext cx="214560" cy="1418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E81E7160-AC0A-D378-51C2-FBE6ABE226CF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2266842" y="2021595"/>
                  <a:ext cx="232200" cy="15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9C0DCC9B-1BDB-7301-F17F-18A6124EABF1}"/>
                    </a:ext>
                  </a:extLst>
                </p14:cNvPr>
                <p14:cNvContentPartPr/>
                <p14:nvPr/>
              </p14:nvContentPartPr>
              <p14:xfrm>
                <a:off x="2248122" y="2351355"/>
                <a:ext cx="361800" cy="103932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9C0DCC9B-1BDB-7301-F17F-18A6124EABF1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2239482" y="2342355"/>
                  <a:ext cx="379440" cy="10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4A1D3182-A34D-0613-F082-A62CE85FA3D3}"/>
                    </a:ext>
                  </a:extLst>
                </p14:cNvPr>
                <p14:cNvContentPartPr/>
                <p14:nvPr/>
              </p14:nvContentPartPr>
              <p14:xfrm>
                <a:off x="2269362" y="3264315"/>
                <a:ext cx="172440" cy="18252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4A1D3182-A34D-0613-F082-A62CE85FA3D3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2260722" y="3255675"/>
                  <a:ext cx="190080" cy="20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928D7C6B-EFE3-2B9C-9AAB-DB4753E06629}"/>
                    </a:ext>
                  </a:extLst>
                </p14:cNvPr>
                <p14:cNvContentPartPr/>
                <p14:nvPr/>
              </p14:nvContentPartPr>
              <p14:xfrm>
                <a:off x="2236242" y="3554475"/>
                <a:ext cx="271800" cy="137664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928D7C6B-EFE3-2B9C-9AAB-DB4753E06629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2227242" y="3545475"/>
                  <a:ext cx="289440" cy="139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76C947C4-3C67-EF59-5B08-C056549CCEB7}"/>
                    </a:ext>
                  </a:extLst>
                </p14:cNvPr>
                <p14:cNvContentPartPr/>
                <p14:nvPr/>
              </p14:nvContentPartPr>
              <p14:xfrm>
                <a:off x="2198802" y="4774515"/>
                <a:ext cx="198360" cy="18072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76C947C4-3C67-EF59-5B08-C056549CCEB7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2190162" y="4765515"/>
                  <a:ext cx="216000" cy="1983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64889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A3A93-824D-7897-63CA-69B54D29C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60648"/>
            <a:ext cx="7772400" cy="4648200"/>
          </a:xfrm>
        </p:spPr>
        <p:txBody>
          <a:bodyPr/>
          <a:lstStyle/>
          <a:p>
            <a:pPr lvl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20 40 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225F21-3D28-FBBE-4392-96AA72BCD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</a:t>
            </a:fld>
            <a:endParaRPr lang="en-US" altLang="zh-TW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3CAFFA-8BAC-2D99-7489-6599C87A203B}"/>
              </a:ext>
            </a:extLst>
          </p:cNvPr>
          <p:cNvSpPr txBox="1"/>
          <p:nvPr/>
        </p:nvSpPr>
        <p:spPr>
          <a:xfrm>
            <a:off x="212906" y="705177"/>
            <a:ext cx="518457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even[20][1]=200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even[20][2]=17430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even[20][3]=874260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even[20][4]=28088664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even[20][5]=608984832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even[20][6]=9147973760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even[20][7]=96281678080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even[20][8]=710270165936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even[20][9]=3640480893312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even[20][10]=12735645181536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even[20][11]=29569184001600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even[20][12]=43733972509504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even[20][13]=38846856762368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even[20][14]=19013362057472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even[20][15]=4499238074880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even[20][16]=416362222336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even[20][17]=10289328128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even[20][18]=30232064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even[20][19]=1024</a:t>
            </a:r>
          </a:p>
          <a:p>
            <a:pPr mar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even[20][20]=0</a:t>
            </a:r>
          </a:p>
          <a:p>
            <a:endParaRPr lang="en-TW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668E61-1AD7-E510-012A-59580A3F52AF}"/>
              </a:ext>
            </a:extLst>
          </p:cNvPr>
          <p:cNvSpPr txBox="1"/>
          <p:nvPr/>
        </p:nvSpPr>
        <p:spPr>
          <a:xfrm>
            <a:off x="3275856" y="76200"/>
            <a:ext cx="4464496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even[20][0]*odd[20][40]=0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even[20][1]*odd[20][39]=0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even[20][2]*odd[20][38]=0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even[20][3]*odd[20][37]=0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even[20][4]*odd[20][36]=0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even[20][5]*odd[20][35]=0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even[20][6]*odd[20][34]=0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even[20][7]*odd[20][33]=0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even[20][8]*odd[20][32]=0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even[20][9]*odd[20][31]=0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even[20][10]*odd[20][30]=0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even[20][11]*odd[20][29]=0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even[20][12]*odd[20][28]=0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even[20][13]*odd[20][27]=0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even[20][14]*odd[20][26]=0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even[20][15]*odd[20][25]=0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even[20][16]*odd[20][24]=0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even[20][17]*odd[20][23]=0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even[20][18]*odd[20][22]=0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even[20][19]*odd[20][21]=0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even[20][20]*odd[20][20]=0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even[20][21]*odd[20][19]=0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even[20][22]*odd[20][18]=0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even[20][23]*odd[20][17]=0</a:t>
            </a:r>
          </a:p>
          <a:p>
            <a:endParaRPr lang="en-TW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120E25-922D-5A4F-0D96-C7A9E4D2841C}"/>
              </a:ext>
            </a:extLst>
          </p:cNvPr>
          <p:cNvSpPr txBox="1"/>
          <p:nvPr/>
        </p:nvSpPr>
        <p:spPr>
          <a:xfrm>
            <a:off x="6012160" y="76200"/>
            <a:ext cx="324036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even[20][24]*odd[20][16]=0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even[20][25]*odd[20][15]=0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even[20][26]*odd[20][14]=0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even[20][27]*odd[20][13]=0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even[20][28]*odd[20][12]=0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even[20][29]*odd[20][11]=0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even[20][30]*odd[20][10]=0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even[20][31]*odd[20][9]=0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even[20][32]*odd[20][8]=0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even[20][33]*odd[20][7]=0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even[20][34]*odd[20][6]=0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even[20][35]*odd[20][5]=0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even[20][36]*odd[20][4]=0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even[20][37]*odd[20][3]=0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even[20][38]*odd[20][2]=0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even[20][39]*odd[20][1]=0</a:t>
            </a:r>
          </a:p>
          <a:p>
            <a:pPr lvl="0"/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even[20][40]*odd[20][0]=0</a:t>
            </a:r>
          </a:p>
          <a:p>
            <a:endParaRPr lang="en-TW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1F3D7B-4629-5D4C-6FD4-C540133AC06D}"/>
              </a:ext>
            </a:extLst>
          </p:cNvPr>
          <p:cNvCxnSpPr/>
          <p:nvPr/>
        </p:nvCxnSpPr>
        <p:spPr bwMode="auto">
          <a:xfrm>
            <a:off x="3275856" y="188640"/>
            <a:ext cx="129614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A86ED0E-8980-573A-44EE-D2A3F8784D79}"/>
              </a:ext>
            </a:extLst>
          </p:cNvPr>
          <p:cNvCxnSpPr/>
          <p:nvPr/>
        </p:nvCxnSpPr>
        <p:spPr bwMode="auto">
          <a:xfrm>
            <a:off x="3275856" y="188640"/>
            <a:ext cx="0" cy="56886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3FDCE74-D93C-A009-72C9-BD4733A51CFA}"/>
              </a:ext>
            </a:extLst>
          </p:cNvPr>
          <p:cNvCxnSpPr/>
          <p:nvPr/>
        </p:nvCxnSpPr>
        <p:spPr bwMode="auto">
          <a:xfrm>
            <a:off x="4572000" y="188640"/>
            <a:ext cx="72008" cy="57606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0EE2C26-C456-D7A0-5104-D710DD38E51E}"/>
              </a:ext>
            </a:extLst>
          </p:cNvPr>
          <p:cNvCxnSpPr/>
          <p:nvPr/>
        </p:nvCxnSpPr>
        <p:spPr bwMode="auto">
          <a:xfrm>
            <a:off x="3275856" y="5877272"/>
            <a:ext cx="136815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BF87B02-B412-98BE-BEC1-A55F2FBDCE18}"/>
              </a:ext>
            </a:extLst>
          </p:cNvPr>
          <p:cNvCxnSpPr/>
          <p:nvPr/>
        </p:nvCxnSpPr>
        <p:spPr bwMode="auto">
          <a:xfrm>
            <a:off x="4644007" y="5661248"/>
            <a:ext cx="136815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74D895D-176E-90F8-9D23-55CB48D67E82}"/>
              </a:ext>
            </a:extLst>
          </p:cNvPr>
          <p:cNvCxnSpPr/>
          <p:nvPr/>
        </p:nvCxnSpPr>
        <p:spPr bwMode="auto">
          <a:xfrm>
            <a:off x="6012160" y="5661248"/>
            <a:ext cx="0" cy="119675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CE163F2-4003-7B83-6476-8C3EBB049131}"/>
              </a:ext>
            </a:extLst>
          </p:cNvPr>
          <p:cNvCxnSpPr/>
          <p:nvPr/>
        </p:nvCxnSpPr>
        <p:spPr bwMode="auto">
          <a:xfrm>
            <a:off x="4644007" y="5661248"/>
            <a:ext cx="0" cy="112055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01B007E-1C9E-F3AF-61EC-F6167054F804}"/>
              </a:ext>
            </a:extLst>
          </p:cNvPr>
          <p:cNvCxnSpPr/>
          <p:nvPr/>
        </p:nvCxnSpPr>
        <p:spPr bwMode="auto">
          <a:xfrm>
            <a:off x="7452320" y="188640"/>
            <a:ext cx="0" cy="460851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1D52D75-EC70-9F9D-2841-EC988FBD5967}"/>
              </a:ext>
            </a:extLst>
          </p:cNvPr>
          <p:cNvCxnSpPr/>
          <p:nvPr/>
        </p:nvCxnSpPr>
        <p:spPr bwMode="auto">
          <a:xfrm>
            <a:off x="8820472" y="188640"/>
            <a:ext cx="0" cy="472020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8F26057-FADB-4705-126A-3A3B89F66993}"/>
              </a:ext>
            </a:extLst>
          </p:cNvPr>
          <p:cNvCxnSpPr/>
          <p:nvPr/>
        </p:nvCxnSpPr>
        <p:spPr bwMode="auto">
          <a:xfrm>
            <a:off x="7452320" y="4797152"/>
            <a:ext cx="136815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729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4CE25-CEB4-B44B-CEA9-1624417E2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476672"/>
            <a:ext cx="7772400" cy="4648200"/>
          </a:xfrm>
        </p:spPr>
        <p:txBody>
          <a:bodyPr/>
          <a:lstStyle/>
          <a:p>
            <a:pPr lvl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(1)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將每行由該行的大小由小排到大是必須的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Clr>
                <a:srgbClr val="3333CC"/>
              </a:buClr>
              <a:buNone/>
            </a:pPr>
            <a:endParaRPr lang="zh-TW" alt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51999-7683-39DF-02E7-57B557DD2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4637578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3314</TotalTime>
  <Words>1080</Words>
  <Application>Microsoft Macintosh PowerPoint</Application>
  <PresentationFormat>On-screen Show (4:3)</PresentationFormat>
  <Paragraphs>112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Tahoma</vt:lpstr>
      <vt:lpstr>Times New Roman</vt:lpstr>
      <vt:lpstr>Wingdings</vt:lpstr>
      <vt:lpstr>Blends</vt:lpstr>
      <vt:lpstr>10237: Bishops</vt:lpstr>
      <vt:lpstr>PowerPoint Presentation</vt:lpstr>
      <vt:lpstr>PowerPoint Presentation</vt:lpstr>
      <vt:lpstr>PowerPoint Presentation</vt:lpstr>
      <vt:lpstr>PowerPoint Presentation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B093040009</cp:lastModifiedBy>
  <cp:revision>112</cp:revision>
  <dcterms:created xsi:type="dcterms:W3CDTF">1601-01-01T00:00:00Z</dcterms:created>
  <dcterms:modified xsi:type="dcterms:W3CDTF">2022-06-01T04:50:42Z</dcterms:modified>
</cp:coreProperties>
</file>