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2022/5/22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10911:</a:t>
            </a:r>
            <a:r>
              <a:rPr lang="zh-TW" altLang="en-US" b="1" dirty="0">
                <a:latin typeface="Times New Roman" panose="02020603050405020304" pitchFamily="18" charset="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</a:rPr>
              <a:t>Forming Quiz Teams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10911: Forming Quiz Teams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程琪薰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給定一個正整數 </a:t>
            </a:r>
            <a:r>
              <a:rPr lang="en-US" altLang="zh-TW" sz="2400" dirty="0">
                <a:latin typeface="Times New Roman" panose="02020603050405020304" pitchFamily="18" charset="0"/>
              </a:rPr>
              <a:t>N (0&lt;=N&lt;=8)</a:t>
            </a:r>
            <a:r>
              <a:rPr lang="zh-TW" altLang="en-US" sz="2400" dirty="0">
                <a:latin typeface="Times New Roman" panose="02020603050405020304" pitchFamily="18" charset="0"/>
              </a:rPr>
              <a:t>，再給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組名字與</a:t>
            </a:r>
            <a:r>
              <a:rPr lang="en-US" altLang="zh-TW" sz="2400" dirty="0" err="1">
                <a:latin typeface="Times New Roman" panose="02020603050405020304" pitchFamily="18" charset="0"/>
              </a:rPr>
              <a:t>xy</a:t>
            </a:r>
            <a:r>
              <a:rPr lang="zh-TW" altLang="en-US" sz="2400" dirty="0">
                <a:latin typeface="Times New Roman" panose="02020603050405020304" pitchFamily="18" charset="0"/>
              </a:rPr>
              <a:t>座標，兩個座標之間距離為直線距離，讓其中兩兩配對求最小總距離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CF8A7AA4-B6EF-ED4E-FCA2-0DF56A7CD6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562239"/>
            <a:ext cx="1928828" cy="19410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260648"/>
            <a:ext cx="8077200" cy="6521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</a:rPr>
              <a:t>sohel</a:t>
            </a:r>
            <a:r>
              <a:rPr lang="en-US" altLang="zh-TW" sz="2400" dirty="0">
                <a:latin typeface="Times New Roman" panose="02020603050405020304" pitchFamily="18" charset="0"/>
              </a:rPr>
              <a:t> 10 10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</a:rPr>
              <a:t>mahmud</a:t>
            </a:r>
            <a:r>
              <a:rPr lang="en-US" altLang="zh-TW" sz="2400" dirty="0">
                <a:latin typeface="Times New Roman" panose="02020603050405020304" pitchFamily="18" charset="0"/>
              </a:rPr>
              <a:t> 20 10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</a:rPr>
              <a:t>sanny</a:t>
            </a:r>
            <a:r>
              <a:rPr lang="en-US" altLang="zh-TW" sz="2400" dirty="0">
                <a:latin typeface="Times New Roman" panose="02020603050405020304" pitchFamily="18" charset="0"/>
              </a:rPr>
              <a:t> 5 5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prince 1 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per 120 3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mf 6 6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kugel 50 60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joey 3 24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limon 6 9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</a:rPr>
              <a:t>manzoor</a:t>
            </a:r>
            <a:r>
              <a:rPr lang="en-US" altLang="zh-TW" sz="2400" dirty="0">
                <a:latin typeface="Times New Roman" panose="02020603050405020304" pitchFamily="18" charset="0"/>
              </a:rPr>
              <a:t> 0 0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</a:rPr>
              <a:t>derek</a:t>
            </a:r>
            <a:r>
              <a:rPr lang="en-US" altLang="zh-TW" sz="2400" dirty="0">
                <a:latin typeface="Times New Roman" panose="02020603050405020304" pitchFamily="18" charset="0"/>
              </a:rPr>
              <a:t> 9 9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jimmy 10 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0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17CBB1A-2A5F-3D3B-AD48-69EF2286FEE4}"/>
              </a:ext>
            </a:extLst>
          </p:cNvPr>
          <p:cNvSpPr txBox="1"/>
          <p:nvPr/>
        </p:nvSpPr>
        <p:spPr>
          <a:xfrm>
            <a:off x="8388424" y="112474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F1B457B-D747-B82A-FD49-0B4F5B8A4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260648"/>
            <a:ext cx="3672408" cy="649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</a:rPr>
              <a:t>output: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</a:rPr>
              <a:t>	Case 1: 118.40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</a:rPr>
              <a:t>	Case 2: 1.41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		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CCFB2C-ADF6-83B9-0247-7C182EDA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9725263-921F-DAEC-57DB-CCA73AF7C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8864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狀態壓縮建立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bottom-up </a:t>
            </a:r>
            <a:r>
              <a:rPr lang="en-US" altLang="zh-TW" sz="2400" kern="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DE8A3333-4C54-5ACA-C995-599618C69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882369"/>
              </p:ext>
            </p:extLst>
          </p:nvPr>
        </p:nvGraphicFramePr>
        <p:xfrm>
          <a:off x="769656" y="1844824"/>
          <a:ext cx="351431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3811606429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317557360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803250882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975406126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4143922707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046016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35524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66F2CCE4-A439-0BCD-1862-2445CF8DA34B}"/>
              </a:ext>
            </a:extLst>
          </p:cNvPr>
          <p:cNvSpPr txBox="1"/>
          <p:nvPr/>
        </p:nvSpPr>
        <p:spPr>
          <a:xfrm>
            <a:off x="769656" y="2228205"/>
            <a:ext cx="6826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tate: 000001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000010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000011  …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 111111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453D85E-1DF2-D8A0-6443-6E5DCF1F31A9}"/>
              </a:ext>
            </a:extLst>
          </p:cNvPr>
          <p:cNvSpPr txBox="1"/>
          <p:nvPr/>
        </p:nvSpPr>
        <p:spPr>
          <a:xfrm>
            <a:off x="769656" y="1382338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kern="0" dirty="0" err="1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dp</a:t>
            </a:r>
            <a:r>
              <a:rPr lang="en-US" altLang="zh-TW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[state]: state</a:t>
            </a:r>
            <a:r>
              <a:rPr lang="zh-TW" altLang="en-US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狀態下的最佳解</a:t>
            </a:r>
            <a:r>
              <a:rPr lang="en-US" altLang="zh-TW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 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8" name="表格 2">
            <a:extLst>
              <a:ext uri="{FF2B5EF4-FFF2-40B4-BE49-F238E27FC236}">
                <a16:creationId xmlns:a16="http://schemas.microsoft.com/office/drawing/2014/main" id="{1BD7420B-ABE9-113E-B3CF-39D2F813E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56621"/>
              </p:ext>
            </p:extLst>
          </p:nvPr>
        </p:nvGraphicFramePr>
        <p:xfrm>
          <a:off x="777800" y="2712258"/>
          <a:ext cx="351431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3811606429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317557360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803250882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975406126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4143922707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046016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35524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46B48B30-5B86-D694-ABED-494CA58187CB}"/>
              </a:ext>
            </a:extLst>
          </p:cNvPr>
          <p:cNvSpPr txBox="1"/>
          <p:nvPr/>
        </p:nvSpPr>
        <p:spPr>
          <a:xfrm>
            <a:off x="751416" y="3116239"/>
            <a:ext cx="728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kern="0" dirty="0" err="1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dp</a:t>
            </a:r>
            <a:r>
              <a:rPr lang="en-US" altLang="zh-TW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[001111]:</a:t>
            </a:r>
            <a:r>
              <a:rPr lang="zh-TW" altLang="en-US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 </a:t>
            </a:r>
            <a:r>
              <a:rPr lang="en-US" altLang="zh-TW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min(</a:t>
            </a:r>
            <a:r>
              <a:rPr lang="en-US" altLang="zh-TW" kern="0" dirty="0" err="1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dp</a:t>
            </a:r>
            <a:r>
              <a:rPr lang="en-US" altLang="zh-TW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[000011] + dis[3][2], </a:t>
            </a:r>
            <a:r>
              <a:rPr lang="en-US" altLang="zh-TW" kern="0" dirty="0" err="1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dp</a:t>
            </a:r>
            <a:r>
              <a:rPr lang="en-US" altLang="zh-TW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[001111]);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10" name="表格 2">
            <a:extLst>
              <a:ext uri="{FF2B5EF4-FFF2-40B4-BE49-F238E27FC236}">
                <a16:creationId xmlns:a16="http://schemas.microsoft.com/office/drawing/2014/main" id="{B6D013F2-0CC3-EC3B-34AD-7BE6340181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351524"/>
              </p:ext>
            </p:extLst>
          </p:nvPr>
        </p:nvGraphicFramePr>
        <p:xfrm>
          <a:off x="777800" y="3700688"/>
          <a:ext cx="3514314" cy="365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3811606429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317557360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803250882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975406126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4143922707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046016511"/>
                    </a:ext>
                  </a:extLst>
                </a:gridCol>
              </a:tblGrid>
              <a:tr h="3444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35524"/>
                  </a:ext>
                </a:extLst>
              </a:tr>
            </a:tbl>
          </a:graphicData>
        </a:graphic>
      </p:graphicFrame>
      <p:graphicFrame>
        <p:nvGraphicFramePr>
          <p:cNvPr id="11" name="表格 2">
            <a:extLst>
              <a:ext uri="{FF2B5EF4-FFF2-40B4-BE49-F238E27FC236}">
                <a16:creationId xmlns:a16="http://schemas.microsoft.com/office/drawing/2014/main" id="{B90C2636-C5EE-86C8-39D6-43305FE43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567576"/>
              </p:ext>
            </p:extLst>
          </p:nvPr>
        </p:nvGraphicFramePr>
        <p:xfrm>
          <a:off x="773248" y="4200556"/>
          <a:ext cx="351431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3811606429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317557360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803250882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975406126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4143922707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046016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35524"/>
                  </a:ext>
                </a:extLst>
              </a:tr>
            </a:tbl>
          </a:graphicData>
        </a:graphic>
      </p:graphicFrame>
      <p:graphicFrame>
        <p:nvGraphicFramePr>
          <p:cNvPr id="12" name="表格 2">
            <a:extLst>
              <a:ext uri="{FF2B5EF4-FFF2-40B4-BE49-F238E27FC236}">
                <a16:creationId xmlns:a16="http://schemas.microsoft.com/office/drawing/2014/main" id="{ABEDCD3F-BEF9-6574-E49D-36A142716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40266"/>
              </p:ext>
            </p:extLst>
          </p:nvPr>
        </p:nvGraphicFramePr>
        <p:xfrm>
          <a:off x="777840" y="4702051"/>
          <a:ext cx="351431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3811606429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317557360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803250882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975406126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4143922707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046016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35524"/>
                  </a:ext>
                </a:extLst>
              </a:tr>
            </a:tbl>
          </a:graphicData>
        </a:graphic>
      </p:graphicFrame>
      <p:graphicFrame>
        <p:nvGraphicFramePr>
          <p:cNvPr id="13" name="表格 2">
            <a:extLst>
              <a:ext uri="{FF2B5EF4-FFF2-40B4-BE49-F238E27FC236}">
                <a16:creationId xmlns:a16="http://schemas.microsoft.com/office/drawing/2014/main" id="{1A47588E-0294-F3DA-4B25-1D2C5C969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093057"/>
              </p:ext>
            </p:extLst>
          </p:nvPr>
        </p:nvGraphicFramePr>
        <p:xfrm>
          <a:off x="773248" y="5203546"/>
          <a:ext cx="3514314" cy="365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3811606429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317557360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803250882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975406126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4143922707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046016511"/>
                    </a:ext>
                  </a:extLst>
                </a:gridCol>
              </a:tblGrid>
              <a:tr h="3618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35524"/>
                  </a:ext>
                </a:extLst>
              </a:tr>
            </a:tbl>
          </a:graphicData>
        </a:graphic>
      </p:graphicFrame>
      <p:graphicFrame>
        <p:nvGraphicFramePr>
          <p:cNvPr id="14" name="表格 2">
            <a:extLst>
              <a:ext uri="{FF2B5EF4-FFF2-40B4-BE49-F238E27FC236}">
                <a16:creationId xmlns:a16="http://schemas.microsoft.com/office/drawing/2014/main" id="{FF73094D-4C04-B2E8-C7D3-5FA1661D3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848915"/>
              </p:ext>
            </p:extLst>
          </p:nvPr>
        </p:nvGraphicFramePr>
        <p:xfrm>
          <a:off x="777800" y="5708494"/>
          <a:ext cx="351431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3811606429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317557360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803250882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975406126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4143922707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1046016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35524"/>
                  </a:ext>
                </a:extLst>
              </a:tr>
            </a:tbl>
          </a:graphicData>
        </a:graphic>
      </p:graphicFrame>
      <p:sp>
        <p:nvSpPr>
          <p:cNvPr id="16" name="文字方塊 15">
            <a:extLst>
              <a:ext uri="{FF2B5EF4-FFF2-40B4-BE49-F238E27FC236}">
                <a16:creationId xmlns:a16="http://schemas.microsoft.com/office/drawing/2014/main" id="{FCF19C2C-C3AC-ADCD-1C03-808F5057CA92}"/>
              </a:ext>
            </a:extLst>
          </p:cNvPr>
          <p:cNvSpPr txBox="1"/>
          <p:nvPr/>
        </p:nvSpPr>
        <p:spPr>
          <a:xfrm>
            <a:off x="777800" y="6093767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最後取</a:t>
            </a:r>
            <a:r>
              <a:rPr lang="en-US" altLang="zh-TW" kern="0" dirty="0" err="1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dp</a:t>
            </a:r>
            <a:r>
              <a:rPr lang="en-US" altLang="zh-TW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[111111]</a:t>
            </a:r>
            <a:r>
              <a:rPr lang="zh-TW" altLang="en-US" kern="0" dirty="0">
                <a:latin typeface="Times New Roman" panose="02020603050405020304" pitchFamily="18" charset="0"/>
                <a:ea typeface="+mn-ea"/>
                <a:sym typeface="Wingdings" panose="05000000000000000000" pitchFamily="2" charset="2"/>
              </a:rPr>
              <a:t>即為答案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87909EA-5DCF-976F-DA3A-ABBAE00E27D7}"/>
              </a:ext>
            </a:extLst>
          </p:cNvPr>
          <p:cNvSpPr txBox="1"/>
          <p:nvPr/>
        </p:nvSpPr>
        <p:spPr>
          <a:xfrm>
            <a:off x="789132" y="2539327"/>
            <a:ext cx="35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/>
              <a:t>    </a:t>
            </a:r>
            <a:r>
              <a:rPr lang="en-US" altLang="zh-TW" sz="1000" dirty="0"/>
              <a:t>5</a:t>
            </a:r>
            <a:r>
              <a:rPr lang="zh-TW" altLang="en-US" sz="1000" dirty="0"/>
              <a:t>             </a:t>
            </a:r>
            <a:r>
              <a:rPr lang="en-US" altLang="zh-TW" sz="1000" dirty="0"/>
              <a:t>4</a:t>
            </a:r>
            <a:r>
              <a:rPr lang="zh-TW" altLang="en-US" sz="1000" dirty="0"/>
              <a:t>             </a:t>
            </a:r>
            <a:r>
              <a:rPr lang="en-US" altLang="zh-TW" sz="1000" dirty="0"/>
              <a:t>3</a:t>
            </a:r>
            <a:r>
              <a:rPr lang="zh-TW" altLang="en-US" sz="1000" dirty="0"/>
              <a:t>             </a:t>
            </a:r>
            <a:r>
              <a:rPr lang="en-US" altLang="zh-TW" sz="1000" dirty="0"/>
              <a:t>2</a:t>
            </a:r>
            <a:r>
              <a:rPr lang="zh-TW" altLang="en-US" sz="1000" dirty="0"/>
              <a:t>             </a:t>
            </a:r>
            <a:r>
              <a:rPr lang="en-US" altLang="zh-TW" sz="1000" dirty="0"/>
              <a:t>1</a:t>
            </a:r>
            <a:r>
              <a:rPr lang="zh-TW" altLang="en-US" sz="1000" dirty="0"/>
              <a:t>             </a:t>
            </a:r>
            <a:r>
              <a:rPr lang="en-US" altLang="zh-TW" sz="1000" dirty="0"/>
              <a:t>0</a:t>
            </a:r>
            <a:endParaRPr lang="zh-TW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7795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CCFB2C-ADF6-83B9-0247-7C182EDA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9725263-921F-DAEC-57DB-CCA73AF7C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60648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kern="0" dirty="0">
                <a:latin typeface="Times New Roman" panose="02020603050405020304" pitchFamily="18" charset="0"/>
              </a:rPr>
              <a:t>	</a:t>
            </a:r>
            <a:r>
              <a:rPr lang="en-US" altLang="zh-TW" sz="2400" kern="0" dirty="0">
                <a:latin typeface="Times New Roman" panose="02020603050405020304" pitchFamily="18" charset="0"/>
              </a:rPr>
              <a:t>(1) 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狀態壓縮適合用在小規模的</a:t>
            </a:r>
            <a:r>
              <a:rPr lang="en-US" altLang="zh-TW" sz="2400" kern="0" dirty="0">
                <a:latin typeface="Times New Roman" panose="02020603050405020304" pitchFamily="18" charset="0"/>
              </a:rPr>
              <a:t>NP-complete</a:t>
            </a:r>
            <a:r>
              <a:rPr lang="zh-TW" altLang="en-US" sz="2400" kern="0" dirty="0">
                <a:latin typeface="Times New Roman" panose="02020603050405020304" pitchFamily="18" charset="0"/>
              </a:rPr>
              <a:t>問題，</a:t>
            </a:r>
          </a:p>
        </p:txBody>
      </p:sp>
    </p:spTree>
    <p:extLst>
      <p:ext uri="{BB962C8B-B14F-4D97-AF65-F5344CB8AC3E}">
        <p14:creationId xmlns:p14="http://schemas.microsoft.com/office/powerpoint/2010/main" val="1978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2629</TotalTime>
  <Words>286</Words>
  <Application>Microsoft Office PowerPoint</Application>
  <PresentationFormat>如螢幕大小 (4:3)</PresentationFormat>
  <Paragraphs>87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10911: Forming Quiz Teams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Jack Cheng</cp:lastModifiedBy>
  <cp:revision>108</cp:revision>
  <dcterms:created xsi:type="dcterms:W3CDTF">1601-01-01T00:00:00Z</dcterms:created>
  <dcterms:modified xsi:type="dcterms:W3CDTF">2022-05-22T09:50:02Z</dcterms:modified>
</cp:coreProperties>
</file>