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2023/2/23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10035: Primary Arithmetic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10035: Primary Arithmetic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陳昱維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給兩組數字，將其相加，計算總共有幾次進位。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FB52DB6-BB99-228A-A137-7A912F58E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780928"/>
            <a:ext cx="2533650" cy="1809750"/>
          </a:xfrm>
          <a:prstGeom prst="rect">
            <a:avLst/>
          </a:prstGeom>
        </p:spPr>
      </p:pic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123 456</a:t>
            </a:r>
            <a:r>
              <a:rPr lang="zh-TW" altLang="zh-TW" sz="2400" dirty="0">
                <a:latin typeface="Times New Roman" panose="02020603050405020304" pitchFamily="18" charset="0"/>
              </a:rPr>
              <a:t>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(579)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No carry operation.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555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555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(1110)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 carry operations.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594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123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(717)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carry operation.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376 225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(601)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carry operations.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計算當前位數相加是否大於等於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。如果是，在下一位數相加時還要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有多次輸入，</a:t>
            </a:r>
            <a:r>
              <a:rPr lang="en-US" altLang="zh-TW" sz="2400" dirty="0">
                <a:latin typeface="Times New Roman" panose="02020603050405020304" pitchFamily="18" charset="0"/>
              </a:rPr>
              <a:t>count</a:t>
            </a:r>
            <a:r>
              <a:rPr lang="zh-TW" altLang="en-US" sz="2400" dirty="0">
                <a:latin typeface="Times New Roman" panose="02020603050405020304" pitchFamily="18" charset="0"/>
              </a:rPr>
              <a:t>記得歸零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 當前的進位會在下一位數</a:t>
            </a:r>
            <a:r>
              <a:rPr lang="en-US" altLang="zh-TW" sz="2400" dirty="0">
                <a:latin typeface="Times New Roman" panose="02020603050405020304" pitchFamily="18" charset="0"/>
              </a:rPr>
              <a:t>+1</a:t>
            </a:r>
            <a:r>
              <a:rPr lang="zh-TW" altLang="en-US" sz="2400" dirty="0">
                <a:latin typeface="Times New Roman" panose="02020603050405020304" pitchFamily="18" charset="0"/>
              </a:rPr>
              <a:t>，可能會導致下一位數進位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2546</TotalTime>
  <Words>167</Words>
  <Application>Microsoft Office PowerPoint</Application>
  <PresentationFormat>如螢幕大小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10035: Primary Arithmetic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B083040014</cp:lastModifiedBy>
  <cp:revision>107</cp:revision>
  <dcterms:created xsi:type="dcterms:W3CDTF">1601-01-01T00:00:00Z</dcterms:created>
  <dcterms:modified xsi:type="dcterms:W3CDTF">2023-02-22T16:44:03Z</dcterms:modified>
</cp:coreProperties>
</file>