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4" d="100"/>
          <a:sy n="104" d="100"/>
        </p:scale>
        <p:origin x="338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10260:Soundex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1416364"/>
            <a:ext cx="8077200" cy="5149552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26</a:t>
            </a:r>
            <a:r>
              <a:rPr lang="zh-TW" altLang="en-US" sz="2400" dirty="0">
                <a:latin typeface="Times New Roman" panose="02020603050405020304" pitchFamily="18" charset="0"/>
              </a:rPr>
              <a:t>0: </a:t>
            </a:r>
            <a:r>
              <a:rPr lang="en-US" altLang="zh-TW" sz="2400" dirty="0">
                <a:latin typeface="Times New Roman" panose="02020603050405020304" pitchFamily="18" charset="0"/>
              </a:rPr>
              <a:t>Soundex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林鉉閎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編碼表：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{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F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P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V}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{C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G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Q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Z}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{D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T}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{L}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{M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N}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{R}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具有相同編碼字母如果相鄰的重複出現僅以輸出一個數字表示，具有相同編碼的單詞視為相同單字，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輸出對應編碼數字，不在編碼表裡的則不輸出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highlight>
                  <a:srgbClr val="FFFF00"/>
                </a:highlight>
                <a:latin typeface="Times New Roman" panose="02020603050405020304" pitchFamily="18" charset="0"/>
              </a:rPr>
              <a:t>K</a:t>
            </a:r>
            <a:r>
              <a:rPr lang="en-US" altLang="zh-TW" sz="2400" dirty="0">
                <a:latin typeface="Times New Roman" panose="02020603050405020304" pitchFamily="18" charset="0"/>
              </a:rPr>
              <a:t>HAW</a:t>
            </a:r>
            <a:r>
              <a:rPr lang="en-US" altLang="zh-TW" sz="2400" dirty="0">
                <a:highlight>
                  <a:srgbClr val="FFFF00"/>
                </a:highlight>
                <a:latin typeface="Times New Roman" panose="02020603050405020304" pitchFamily="18" charset="0"/>
              </a:rPr>
              <a:t>N</a:t>
            </a:r>
            <a:r>
              <a:rPr lang="zh-TW" altLang="zh-TW" sz="2400" dirty="0">
                <a:latin typeface="Times New Roman" panose="02020603050405020304" pitchFamily="18" charset="0"/>
              </a:rPr>
              <a:t>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(2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{C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G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Q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Z}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 5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{M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N})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PFISTER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1236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 BOBBY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11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AA</a:t>
            </a:r>
            <a:r>
              <a:rPr lang="en-US" altLang="zh-TW" sz="2400" dirty="0">
                <a:highlight>
                  <a:srgbClr val="FFFF00"/>
                </a:highlight>
                <a:latin typeface="Times New Roman" panose="02020603050405020304" pitchFamily="18" charset="0"/>
              </a:rPr>
              <a:t>DD</a:t>
            </a:r>
            <a:r>
              <a:rPr lang="en-US" altLang="zh-TW" sz="2400" dirty="0">
                <a:latin typeface="Times New Roman" panose="02020603050405020304" pitchFamily="18" charset="0"/>
              </a:rPr>
              <a:t>AA</a:t>
            </a:r>
            <a:r>
              <a:rPr lang="en-US" altLang="zh-TW" sz="2400" dirty="0">
                <a:highlight>
                  <a:srgbClr val="FFFF00"/>
                </a:highlight>
                <a:latin typeface="Times New Roman" panose="02020603050405020304" pitchFamily="18" charset="0"/>
              </a:rPr>
              <a:t>GJ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32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(3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{D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T}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 2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{C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G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Q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Z})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用暴力法直接計算即可，將字母編碼表對應到的數字印出，並且印出的數字不能跟印出的上一個重複。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AA</a:t>
            </a:r>
            <a:r>
              <a:rPr lang="en-US" altLang="zh-TW" sz="2400" dirty="0">
                <a:highlight>
                  <a:srgbClr val="FFFF00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DD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AA</a:t>
            </a:r>
            <a:r>
              <a:rPr lang="en-US" altLang="zh-TW" sz="2400" dirty="0">
                <a:highlight>
                  <a:srgbClr val="FFFF00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GJ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(3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{D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T}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 2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</a:rPr>
              <a:t>{C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G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Q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Z})</a:t>
            </a:r>
            <a:endParaRPr lang="en-US" altLang="zh-TW" sz="2400" dirty="0">
              <a:highlight>
                <a:srgbClr val="FFFF00"/>
              </a:highlight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AA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不再編碼表裡，故不輸出，</a:t>
            </a:r>
            <a:r>
              <a:rPr lang="en-US" altLang="zh-TW" sz="2400" b="1" dirty="0">
                <a:highlight>
                  <a:srgbClr val="FFFF00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DD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在對應到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，但因為第一個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印出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，第二個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不能跟上一個重複故不輸出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AA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不再編碼表裡，故不輸出，</a:t>
            </a:r>
            <a:r>
              <a:rPr lang="en-US" altLang="zh-TW" sz="2400" b="1" dirty="0">
                <a:highlight>
                  <a:srgbClr val="FFFF00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 GJ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個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G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對應到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，輸出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也是對應到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，但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G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已經輸出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，故不重複，此題答案為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32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3009</TotalTime>
  <Words>350</Words>
  <Application>Microsoft Office PowerPoint</Application>
  <PresentationFormat>如螢幕大小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Blends</vt:lpstr>
      <vt:lpstr>10260:Soundex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B093040032</cp:lastModifiedBy>
  <cp:revision>114</cp:revision>
  <dcterms:created xsi:type="dcterms:W3CDTF">1601-01-01T00:00:00Z</dcterms:created>
  <dcterms:modified xsi:type="dcterms:W3CDTF">2023-02-23T04:28:39Z</dcterms:modified>
</cp:coreProperties>
</file>