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07" r:id="rId2"/>
    <p:sldId id="309" r:id="rId3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54" d="100"/>
          <a:sy n="54" d="100"/>
        </p:scale>
        <p:origin x="90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2023/5/4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10013: Super long sums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10013: Super long sums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解題者：林宥廷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>
                <a:latin typeface="Times New Roman" panose="02020603050405020304" pitchFamily="18" charset="0"/>
              </a:rPr>
              <a:t>2</a:t>
            </a:r>
            <a:r>
              <a:rPr lang="zh-TW" altLang="en-US" sz="240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/>
              <a:t>給兩數字的總位數以及每位的數字，求兩個數字相加。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en-US" altLang="zh-TW" sz="2400" dirty="0"/>
              <a:t>4</a:t>
            </a:r>
            <a:r>
              <a:rPr lang="zh-TW" altLang="en-US" sz="2400" dirty="0"/>
              <a:t> </a:t>
            </a:r>
            <a:r>
              <a:rPr lang="en-US" altLang="zh-TW" sz="2400" dirty="0"/>
              <a:t> (</a:t>
            </a:r>
            <a:r>
              <a:rPr lang="zh-TW" altLang="en-US" sz="2400" dirty="0"/>
              <a:t>總位數</a:t>
            </a:r>
            <a:r>
              <a:rPr lang="en-US" altLang="zh-TW" sz="2400" dirty="0"/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/>
              <a:t>                   </a:t>
            </a:r>
            <a:r>
              <a:rPr lang="en-US" altLang="zh-TW" sz="2400" dirty="0"/>
              <a:t>0 4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/>
              <a:t>		4 2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/>
              <a:t>		6 8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/>
              <a:t>		3 7</a:t>
            </a:r>
            <a:r>
              <a:rPr lang="zh-TW" altLang="en-US" sz="2400" dirty="0"/>
              <a:t>  </a:t>
            </a:r>
            <a:r>
              <a:rPr lang="en-US" altLang="zh-TW" sz="2400" dirty="0"/>
              <a:t>-&gt;  463 +</a:t>
            </a:r>
            <a:r>
              <a:rPr lang="zh-TW" altLang="en-US" sz="2400" dirty="0"/>
              <a:t> </a:t>
            </a:r>
            <a:r>
              <a:rPr lang="en-US" altLang="zh-TW" sz="2400"/>
              <a:t>4287 = </a:t>
            </a:r>
            <a:r>
              <a:rPr lang="en-US" altLang="zh-TW" sz="2400" dirty="0"/>
              <a:t>4750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用矩陣儲存數字</a:t>
            </a:r>
            <a:r>
              <a:rPr lang="zh-TW" altLang="en-US" sz="2400" dirty="0"/>
              <a:t>，再利用迴圈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實現大數加法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dirty="0">
                <a:latin typeface="+mn-ea"/>
              </a:rPr>
              <a:t>最高位可能會進位</a:t>
            </a:r>
            <a:r>
              <a:rPr lang="zh-TW" altLang="en-US" sz="2400" dirty="0"/>
              <a:t>，需要特別處理。</a:t>
            </a:r>
            <a:endParaRPr lang="zh-TW" altLang="en-US" sz="2400" dirty="0">
              <a:latin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2597</TotalTime>
  <Words>121</Words>
  <Application>Microsoft Office PowerPoint</Application>
  <PresentationFormat>如螢幕大小 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新細明體</vt:lpstr>
      <vt:lpstr>標楷體</vt:lpstr>
      <vt:lpstr>Tahoma</vt:lpstr>
      <vt:lpstr>Times New Roman</vt:lpstr>
      <vt:lpstr>Wingdings</vt:lpstr>
      <vt:lpstr>Blends</vt:lpstr>
      <vt:lpstr>10013: Super long sums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user</cp:lastModifiedBy>
  <cp:revision>114</cp:revision>
  <dcterms:created xsi:type="dcterms:W3CDTF">1601-01-01T00:00:00Z</dcterms:created>
  <dcterms:modified xsi:type="dcterms:W3CDTF">2023-05-04T04:54:54Z</dcterms:modified>
</cp:coreProperties>
</file>