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
  </p:notesMasterIdLst>
  <p:sldIdLst>
    <p:sldId id="307" r:id="rId2"/>
    <p:sldId id="309" r:id="rId3"/>
  </p:sldIdLst>
  <p:sldSz cx="9144000" cy="6858000" type="screen4x3"/>
  <p:notesSz cx="6832600" cy="9963150"/>
  <p:defaultTextStyle>
    <a:defPPr>
      <a:defRPr lang="en-US"/>
    </a:defPPr>
    <a:lvl1pPr algn="l" rtl="0" fontAlgn="base">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1pPr>
    <a:lvl2pPr marL="457200" algn="l" rtl="0" fontAlgn="base">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2pPr>
    <a:lvl3pPr marL="914400" algn="l" rtl="0" fontAlgn="base">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3pPr>
    <a:lvl4pPr marL="1371600" algn="l" rtl="0" fontAlgn="base">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4pPr>
    <a:lvl5pPr marL="1828800" algn="l" rtl="0" fontAlgn="base">
      <a:spcBef>
        <a:spcPct val="0"/>
      </a:spcBef>
      <a:spcAft>
        <a:spcPct val="0"/>
      </a:spcAft>
      <a:defRPr kumimoji="1" sz="2400" kern="1200">
        <a:solidFill>
          <a:schemeClr val="tx1"/>
        </a:solidFill>
        <a:latin typeface="Tahoma" panose="020B0604030504040204" pitchFamily="34"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ahoma" panose="020B060403050404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943"/>
    <a:srgbClr val="20C428"/>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29" autoAdjust="0"/>
    <p:restoredTop sz="92138" autoAdjust="0"/>
  </p:normalViewPr>
  <p:slideViewPr>
    <p:cSldViewPr>
      <p:cViewPr varScale="1">
        <p:scale>
          <a:sx n="72" d="100"/>
          <a:sy n="72" d="100"/>
        </p:scale>
        <p:origin x="72" y="43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245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7366EB4-F41B-474A-A07A-378076858AE3}"/>
              </a:ext>
            </a:extLst>
          </p:cNvPr>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defRPr sz="1200" smtClean="0"/>
            </a:lvl1pPr>
          </a:lstStyle>
          <a:p>
            <a:pPr>
              <a:defRPr/>
            </a:pPr>
            <a:endParaRPr lang="en-US" altLang="zh-TW"/>
          </a:p>
        </p:txBody>
      </p:sp>
      <p:sp>
        <p:nvSpPr>
          <p:cNvPr id="53251" name="Rectangle 3">
            <a:extLst>
              <a:ext uri="{FF2B5EF4-FFF2-40B4-BE49-F238E27FC236}">
                <a16:creationId xmlns:a16="http://schemas.microsoft.com/office/drawing/2014/main" id="{C543C499-38B7-4E14-9035-0447816D38A4}"/>
              </a:ext>
            </a:extLst>
          </p:cNvPr>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lgn="r">
              <a:defRPr sz="1200" smtClean="0"/>
            </a:lvl1pPr>
          </a:lstStyle>
          <a:p>
            <a:pPr>
              <a:defRPr/>
            </a:pPr>
            <a:endParaRPr lang="en-US" altLang="zh-TW"/>
          </a:p>
        </p:txBody>
      </p:sp>
      <p:sp>
        <p:nvSpPr>
          <p:cNvPr id="5124" name="Rectangle 4">
            <a:extLst>
              <a:ext uri="{FF2B5EF4-FFF2-40B4-BE49-F238E27FC236}">
                <a16:creationId xmlns:a16="http://schemas.microsoft.com/office/drawing/2014/main" id="{DDB6B1AE-1259-4CF1-9F08-F34F9A98177C}"/>
              </a:ext>
            </a:extLst>
          </p:cNvPr>
          <p:cNvSpPr>
            <a:spLocks noGrp="1" noRot="1" noChangeAspect="1" noChangeArrowheads="1" noTextEdit="1"/>
          </p:cNvSpPr>
          <p:nvPr>
            <p:ph type="sldImg" idx="2"/>
          </p:nvPr>
        </p:nvSpPr>
        <p:spPr bwMode="auto">
          <a:xfrm>
            <a:off x="925513" y="747713"/>
            <a:ext cx="4981575" cy="3735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a:extLst>
              <a:ext uri="{FF2B5EF4-FFF2-40B4-BE49-F238E27FC236}">
                <a16:creationId xmlns:a16="http://schemas.microsoft.com/office/drawing/2014/main" id="{E5F2DEB1-8EA9-45A3-B1BB-04AD49A4CD54}"/>
              </a:ext>
            </a:extLst>
          </p:cNvPr>
          <p:cNvSpPr>
            <a:spLocks noGrp="1" noChangeArrowheads="1"/>
          </p:cNvSpPr>
          <p:nvPr>
            <p:ph type="body" sz="quarter" idx="3"/>
          </p:nvPr>
        </p:nvSpPr>
        <p:spPr bwMode="auto">
          <a:xfrm>
            <a:off x="911225" y="4732338"/>
            <a:ext cx="5010150" cy="4483100"/>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3254" name="Rectangle 6">
            <a:extLst>
              <a:ext uri="{FF2B5EF4-FFF2-40B4-BE49-F238E27FC236}">
                <a16:creationId xmlns:a16="http://schemas.microsoft.com/office/drawing/2014/main" id="{4A236D72-B470-475C-9B54-F994C4E3B2DD}"/>
              </a:ext>
            </a:extLst>
          </p:cNvPr>
          <p:cNvSpPr>
            <a:spLocks noGrp="1" noChangeArrowheads="1"/>
          </p:cNvSpPr>
          <p:nvPr>
            <p:ph type="ftr" sz="quarter" idx="4"/>
          </p:nvPr>
        </p:nvSpPr>
        <p:spPr bwMode="auto">
          <a:xfrm>
            <a:off x="0" y="9464675"/>
            <a:ext cx="2960688"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defRPr sz="1200" smtClean="0"/>
            </a:lvl1pPr>
          </a:lstStyle>
          <a:p>
            <a:pPr>
              <a:defRPr/>
            </a:pPr>
            <a:endParaRPr lang="en-US" altLang="zh-TW"/>
          </a:p>
        </p:txBody>
      </p:sp>
      <p:sp>
        <p:nvSpPr>
          <p:cNvPr id="53255" name="Rectangle 7">
            <a:extLst>
              <a:ext uri="{FF2B5EF4-FFF2-40B4-BE49-F238E27FC236}">
                <a16:creationId xmlns:a16="http://schemas.microsoft.com/office/drawing/2014/main" id="{FFC4446D-739F-48A5-ACDC-1B36E0F4260A}"/>
              </a:ext>
            </a:extLst>
          </p:cNvPr>
          <p:cNvSpPr>
            <a:spLocks noGrp="1" noChangeArrowheads="1"/>
          </p:cNvSpPr>
          <p:nvPr>
            <p:ph type="sldNum" sz="quarter" idx="5"/>
          </p:nvPr>
        </p:nvSpPr>
        <p:spPr bwMode="auto">
          <a:xfrm>
            <a:off x="3871913" y="9464675"/>
            <a:ext cx="2960687"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lgn="r">
              <a:defRPr sz="1200"/>
            </a:lvl1pPr>
          </a:lstStyle>
          <a:p>
            <a:fld id="{644149C6-61AE-46AB-BFD7-114B7B0084C2}"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7B4AEFA-580E-4E4D-BC3D-0E21CB1402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sz="2400">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sz="2400">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sz="2400">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fld id="{32E0800C-8DD3-47D5-BD70-598360374E1D}" type="slidenum">
              <a:rPr lang="zh-TW" altLang="en-US" sz="1200"/>
              <a:pPr eaLnBrk="1" hangingPunct="1"/>
              <a:t>1</a:t>
            </a:fld>
            <a:endParaRPr lang="en-US" altLang="zh-TW" sz="1200"/>
          </a:p>
        </p:txBody>
      </p:sp>
      <p:sp>
        <p:nvSpPr>
          <p:cNvPr id="6147" name="Rectangle 2">
            <a:extLst>
              <a:ext uri="{FF2B5EF4-FFF2-40B4-BE49-F238E27FC236}">
                <a16:creationId xmlns:a16="http://schemas.microsoft.com/office/drawing/2014/main" id="{67D18EDA-303C-4A48-A9B9-B435432E2803}"/>
              </a:ext>
            </a:extLst>
          </p:cNvPr>
          <p:cNvSpPr>
            <a:spLocks noGrp="1" noRot="1" noChangeAspect="1" noChangeArrowheads="1" noTextEdit="1"/>
          </p:cNvSpPr>
          <p:nvPr>
            <p:ph type="sldImg"/>
          </p:nvPr>
        </p:nvSpPr>
        <p:spPr>
          <a:solidFill>
            <a:srgbClr val="FFFFFF"/>
          </a:solidFill>
          <a:ln/>
        </p:spPr>
      </p:sp>
      <p:sp>
        <p:nvSpPr>
          <p:cNvPr id="6148" name="Rectangle 3">
            <a:extLst>
              <a:ext uri="{FF2B5EF4-FFF2-40B4-BE49-F238E27FC236}">
                <a16:creationId xmlns:a16="http://schemas.microsoft.com/office/drawing/2014/main" id="{26A90279-B2C6-4EA3-AB8F-55C29FB58AF1}"/>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EBD9C21F-1CE7-40BF-8AB5-1873B0D5C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sz="2400">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sz="2400">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sz="2400">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fld id="{5A0BA5F6-5E83-4FD5-ADD4-6CE77E988EFC}" type="slidenum">
              <a:rPr lang="zh-TW" altLang="en-US" sz="1200"/>
              <a:pPr eaLnBrk="1" hangingPunct="1"/>
              <a:t>2</a:t>
            </a:fld>
            <a:endParaRPr lang="en-US" altLang="zh-TW" sz="1200"/>
          </a:p>
        </p:txBody>
      </p:sp>
      <p:sp>
        <p:nvSpPr>
          <p:cNvPr id="7171" name="Rectangle 2">
            <a:extLst>
              <a:ext uri="{FF2B5EF4-FFF2-40B4-BE49-F238E27FC236}">
                <a16:creationId xmlns:a16="http://schemas.microsoft.com/office/drawing/2014/main" id="{C3A7741F-E48C-474A-9B5C-1A577794D345}"/>
              </a:ext>
            </a:extLst>
          </p:cNvPr>
          <p:cNvSpPr>
            <a:spLocks noGrp="1" noRot="1" noChangeAspect="1" noChangeArrowheads="1" noTextEdit="1"/>
          </p:cNvSpPr>
          <p:nvPr>
            <p:ph type="sldImg"/>
          </p:nvPr>
        </p:nvSpPr>
        <p:spPr>
          <a:solidFill>
            <a:srgbClr val="FFFFFF"/>
          </a:solidFill>
          <a:ln/>
        </p:spPr>
      </p:sp>
      <p:sp>
        <p:nvSpPr>
          <p:cNvPr id="7172" name="Rectangle 3">
            <a:extLst>
              <a:ext uri="{FF2B5EF4-FFF2-40B4-BE49-F238E27FC236}">
                <a16:creationId xmlns:a16="http://schemas.microsoft.com/office/drawing/2014/main" id="{15F54E0A-1369-4424-9959-E3AF8D780B9B}"/>
              </a:ext>
            </a:extLst>
          </p:cNvPr>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FB035E93-D2D7-4D3C-97AE-4987F6211854}"/>
              </a:ext>
            </a:extLst>
          </p:cNvPr>
          <p:cNvGrpSpPr>
            <a:grpSpLocks/>
          </p:cNvGrpSpPr>
          <p:nvPr/>
        </p:nvGrpSpPr>
        <p:grpSpPr bwMode="auto">
          <a:xfrm>
            <a:off x="0" y="2438400"/>
            <a:ext cx="9009063" cy="1052513"/>
            <a:chOff x="0" y="1536"/>
            <a:chExt cx="5675" cy="663"/>
          </a:xfrm>
        </p:grpSpPr>
        <p:grpSp>
          <p:nvGrpSpPr>
            <p:cNvPr id="5" name="Group 3">
              <a:extLst>
                <a:ext uri="{FF2B5EF4-FFF2-40B4-BE49-F238E27FC236}">
                  <a16:creationId xmlns:a16="http://schemas.microsoft.com/office/drawing/2014/main" id="{576E5940-CD2F-44F1-BC0A-E16C1391E7B1}"/>
                </a:ext>
              </a:extLst>
            </p:cNvPr>
            <p:cNvGrpSpPr>
              <a:grpSpLocks/>
            </p:cNvGrpSpPr>
            <p:nvPr/>
          </p:nvGrpSpPr>
          <p:grpSpPr bwMode="auto">
            <a:xfrm>
              <a:off x="185" y="1604"/>
              <a:ext cx="449" cy="299"/>
              <a:chOff x="720" y="336"/>
              <a:chExt cx="624" cy="432"/>
            </a:xfrm>
          </p:grpSpPr>
          <p:sp>
            <p:nvSpPr>
              <p:cNvPr id="12" name="Rectangle 4">
                <a:extLst>
                  <a:ext uri="{FF2B5EF4-FFF2-40B4-BE49-F238E27FC236}">
                    <a16:creationId xmlns:a16="http://schemas.microsoft.com/office/drawing/2014/main" id="{5DC2C47D-419E-428C-9DE3-9F133D8257C1}"/>
                  </a:ext>
                </a:extLst>
              </p:cNvPr>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13" name="Rectangle 5">
                <a:extLst>
                  <a:ext uri="{FF2B5EF4-FFF2-40B4-BE49-F238E27FC236}">
                    <a16:creationId xmlns:a16="http://schemas.microsoft.com/office/drawing/2014/main" id="{A8EB8803-AFF1-44D0-A058-A1976894F127}"/>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zh-TW" altLang="en-US"/>
              </a:p>
            </p:txBody>
          </p:sp>
        </p:grpSp>
        <p:grpSp>
          <p:nvGrpSpPr>
            <p:cNvPr id="6" name="Group 6">
              <a:extLst>
                <a:ext uri="{FF2B5EF4-FFF2-40B4-BE49-F238E27FC236}">
                  <a16:creationId xmlns:a16="http://schemas.microsoft.com/office/drawing/2014/main" id="{25945846-3132-4FDE-A8B8-7ACD580D483F}"/>
                </a:ext>
              </a:extLst>
            </p:cNvPr>
            <p:cNvGrpSpPr>
              <a:grpSpLocks/>
            </p:cNvGrpSpPr>
            <p:nvPr/>
          </p:nvGrpSpPr>
          <p:grpSpPr bwMode="auto">
            <a:xfrm>
              <a:off x="263" y="1870"/>
              <a:ext cx="466" cy="299"/>
              <a:chOff x="912" y="2640"/>
              <a:chExt cx="672" cy="432"/>
            </a:xfrm>
          </p:grpSpPr>
          <p:sp>
            <p:nvSpPr>
              <p:cNvPr id="10" name="Rectangle 7">
                <a:extLst>
                  <a:ext uri="{FF2B5EF4-FFF2-40B4-BE49-F238E27FC236}">
                    <a16:creationId xmlns:a16="http://schemas.microsoft.com/office/drawing/2014/main" id="{38AC28C7-D593-42CA-BDCE-81E7C8D2F7AF}"/>
                  </a:ext>
                </a:extLst>
              </p:cNvPr>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zh-TW" altLang="en-US"/>
              </a:p>
            </p:txBody>
          </p:sp>
          <p:sp>
            <p:nvSpPr>
              <p:cNvPr id="11" name="Rectangle 8">
                <a:extLst>
                  <a:ext uri="{FF2B5EF4-FFF2-40B4-BE49-F238E27FC236}">
                    <a16:creationId xmlns:a16="http://schemas.microsoft.com/office/drawing/2014/main" id="{E60D9523-7A69-4FB0-9A6A-19E6D063053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 name="Rectangle 9">
              <a:extLst>
                <a:ext uri="{FF2B5EF4-FFF2-40B4-BE49-F238E27FC236}">
                  <a16:creationId xmlns:a16="http://schemas.microsoft.com/office/drawing/2014/main" id="{D9C02889-CD57-4E63-A485-A64B72C92B55}"/>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zh-TW" altLang="en-US"/>
            </a:p>
          </p:txBody>
        </p:sp>
        <p:sp>
          <p:nvSpPr>
            <p:cNvPr id="8" name="Rectangle 10">
              <a:extLst>
                <a:ext uri="{FF2B5EF4-FFF2-40B4-BE49-F238E27FC236}">
                  <a16:creationId xmlns:a16="http://schemas.microsoft.com/office/drawing/2014/main" id="{4E39031C-AD5D-4E47-B011-ED226110FA58}"/>
                </a:ext>
              </a:extLst>
            </p:cNvPr>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zh-TW" altLang="en-US"/>
            </a:p>
          </p:txBody>
        </p:sp>
        <p:sp>
          <p:nvSpPr>
            <p:cNvPr id="9" name="Rectangle 11">
              <a:extLst>
                <a:ext uri="{FF2B5EF4-FFF2-40B4-BE49-F238E27FC236}">
                  <a16:creationId xmlns:a16="http://schemas.microsoft.com/office/drawing/2014/main" id="{466C94DA-2653-4A28-B670-00A2330F32D1}"/>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a:extLst>
              <a:ext uri="{FF2B5EF4-FFF2-40B4-BE49-F238E27FC236}">
                <a16:creationId xmlns:a16="http://schemas.microsoft.com/office/drawing/2014/main" id="{70AC0211-3C42-44CA-A25C-6150EBFBCD39}"/>
              </a:ext>
            </a:extLst>
          </p:cNvPr>
          <p:cNvSpPr>
            <a:spLocks noGrp="1" noChangeArrowheads="1"/>
          </p:cNvSpPr>
          <p:nvPr>
            <p:ph type="dt" sz="half" idx="10"/>
          </p:nvPr>
        </p:nvSpPr>
        <p:spPr>
          <a:xfrm>
            <a:off x="990600" y="6248400"/>
            <a:ext cx="1905000" cy="457200"/>
          </a:xfrm>
        </p:spPr>
        <p:txBody>
          <a:bodyPr/>
          <a:lstStyle>
            <a:lvl1pPr>
              <a:defRPr smtClean="0"/>
            </a:lvl1pPr>
          </a:lstStyle>
          <a:p>
            <a:pPr>
              <a:defRPr/>
            </a:pPr>
            <a:fld id="{303B69B6-6A7F-44C8-987D-AC2ED335ECD5}" type="datetime1">
              <a:rPr lang="zh-TW" altLang="en-US"/>
              <a:pPr>
                <a:defRPr/>
              </a:pPr>
              <a:t>2023/3/1</a:t>
            </a:fld>
            <a:endParaRPr lang="en-US" altLang="zh-TW"/>
          </a:p>
        </p:txBody>
      </p:sp>
      <p:sp>
        <p:nvSpPr>
          <p:cNvPr id="15" name="Rectangle 15">
            <a:extLst>
              <a:ext uri="{FF2B5EF4-FFF2-40B4-BE49-F238E27FC236}">
                <a16:creationId xmlns:a16="http://schemas.microsoft.com/office/drawing/2014/main" id="{366F4F86-70E7-418D-8064-15D680F4B510}"/>
              </a:ext>
            </a:extLst>
          </p:cNvPr>
          <p:cNvSpPr>
            <a:spLocks noGrp="1" noChangeArrowheads="1"/>
          </p:cNvSpPr>
          <p:nvPr>
            <p:ph type="ftr" sz="quarter" idx="11"/>
          </p:nvPr>
        </p:nvSpPr>
        <p:spPr>
          <a:xfrm>
            <a:off x="2362200" y="6248400"/>
            <a:ext cx="4953000" cy="457200"/>
          </a:xfrm>
        </p:spPr>
        <p:txBody>
          <a:bodyPr/>
          <a:lstStyle>
            <a:lvl1pPr>
              <a:defRPr smtClean="0"/>
            </a:lvl1pPr>
          </a:lstStyle>
          <a:p>
            <a:pPr>
              <a:defRPr/>
            </a:pPr>
            <a:r>
              <a:rPr lang="zh-TW" altLang="en-US"/>
              <a:t>1</a:t>
            </a:r>
            <a:endParaRPr lang="en-US" altLang="zh-TW"/>
          </a:p>
        </p:txBody>
      </p:sp>
      <p:sp>
        <p:nvSpPr>
          <p:cNvPr id="16" name="Rectangle 16">
            <a:extLst>
              <a:ext uri="{FF2B5EF4-FFF2-40B4-BE49-F238E27FC236}">
                <a16:creationId xmlns:a16="http://schemas.microsoft.com/office/drawing/2014/main" id="{264D577A-B904-4B8B-A26E-7AACB812A1E4}"/>
              </a:ext>
            </a:extLst>
          </p:cNvPr>
          <p:cNvSpPr>
            <a:spLocks noGrp="1" noChangeArrowheads="1"/>
          </p:cNvSpPr>
          <p:nvPr>
            <p:ph type="sldNum" sz="quarter" idx="12"/>
          </p:nvPr>
        </p:nvSpPr>
        <p:spPr>
          <a:xfrm>
            <a:off x="6858000" y="6248400"/>
            <a:ext cx="1905000" cy="457200"/>
          </a:xfrm>
        </p:spPr>
        <p:txBody>
          <a:bodyPr/>
          <a:lstStyle>
            <a:lvl1pPr>
              <a:defRPr/>
            </a:lvl1pPr>
          </a:lstStyle>
          <a:p>
            <a:fld id="{9ABC43EB-01A7-4EA3-991F-58ADF908A248}" type="slidenum">
              <a:rPr lang="zh-TW" altLang="en-US"/>
              <a:pPr/>
              <a:t>‹#›</a:t>
            </a:fld>
            <a:endParaRPr lang="en-US" altLang="zh-TW"/>
          </a:p>
        </p:txBody>
      </p:sp>
    </p:spTree>
    <p:extLst>
      <p:ext uri="{BB962C8B-B14F-4D97-AF65-F5344CB8AC3E}">
        <p14:creationId xmlns:p14="http://schemas.microsoft.com/office/powerpoint/2010/main" val="261786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90DBC775-BA4C-456E-8EF8-F38C2F1505E5}"/>
              </a:ext>
            </a:extLst>
          </p:cNvPr>
          <p:cNvSpPr>
            <a:spLocks noGrp="1" noChangeArrowheads="1"/>
          </p:cNvSpPr>
          <p:nvPr>
            <p:ph type="dt" sz="half" idx="10"/>
          </p:nvPr>
        </p:nvSpPr>
        <p:spPr>
          <a:ln/>
        </p:spPr>
        <p:txBody>
          <a:bodyPr/>
          <a:lstStyle>
            <a:lvl1pPr>
              <a:defRPr/>
            </a:lvl1pPr>
          </a:lstStyle>
          <a:p>
            <a:pPr>
              <a:defRPr/>
            </a:pPr>
            <a:fld id="{84E7AC0D-9BE2-41C9-A056-17B6A0BA1478}" type="datetime1">
              <a:rPr lang="zh-TW" altLang="en-US"/>
              <a:pPr>
                <a:defRPr/>
              </a:pPr>
              <a:t>2023/3/1</a:t>
            </a:fld>
            <a:endParaRPr lang="en-US" altLang="zh-TW"/>
          </a:p>
        </p:txBody>
      </p:sp>
      <p:sp>
        <p:nvSpPr>
          <p:cNvPr id="5" name="Rectangle 12">
            <a:extLst>
              <a:ext uri="{FF2B5EF4-FFF2-40B4-BE49-F238E27FC236}">
                <a16:creationId xmlns:a16="http://schemas.microsoft.com/office/drawing/2014/main" id="{8FFA2A14-36A9-40A4-AF04-2FDAD09C6238}"/>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EFBB8050-744F-482F-99F1-4C9105C0DB95}"/>
              </a:ext>
            </a:extLst>
          </p:cNvPr>
          <p:cNvSpPr>
            <a:spLocks noGrp="1" noChangeArrowheads="1"/>
          </p:cNvSpPr>
          <p:nvPr>
            <p:ph type="sldNum" sz="quarter" idx="12"/>
          </p:nvPr>
        </p:nvSpPr>
        <p:spPr>
          <a:ln/>
        </p:spPr>
        <p:txBody>
          <a:bodyPr/>
          <a:lstStyle>
            <a:lvl1pPr>
              <a:defRPr/>
            </a:lvl1pPr>
          </a:lstStyle>
          <a:p>
            <a:fld id="{0A937D37-3BE5-4531-BE4C-A54B34D47B98}" type="slidenum">
              <a:rPr lang="zh-TW" altLang="en-US"/>
              <a:pPr/>
              <a:t>‹#›</a:t>
            </a:fld>
            <a:endParaRPr lang="en-US" altLang="zh-TW"/>
          </a:p>
        </p:txBody>
      </p:sp>
    </p:spTree>
    <p:extLst>
      <p:ext uri="{BB962C8B-B14F-4D97-AF65-F5344CB8AC3E}">
        <p14:creationId xmlns:p14="http://schemas.microsoft.com/office/powerpoint/2010/main" val="190790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07175" y="381000"/>
            <a:ext cx="1947863" cy="57912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62000" y="381000"/>
            <a:ext cx="5692775" cy="5791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B95E4B58-ED38-477B-AD50-448DE5847BEB}"/>
              </a:ext>
            </a:extLst>
          </p:cNvPr>
          <p:cNvSpPr>
            <a:spLocks noGrp="1" noChangeArrowheads="1"/>
          </p:cNvSpPr>
          <p:nvPr>
            <p:ph type="dt" sz="half" idx="10"/>
          </p:nvPr>
        </p:nvSpPr>
        <p:spPr>
          <a:ln/>
        </p:spPr>
        <p:txBody>
          <a:bodyPr/>
          <a:lstStyle>
            <a:lvl1pPr>
              <a:defRPr/>
            </a:lvl1pPr>
          </a:lstStyle>
          <a:p>
            <a:pPr>
              <a:defRPr/>
            </a:pPr>
            <a:fld id="{4EA4018C-FAF8-48CA-9277-4111E36ABFDF}" type="datetime1">
              <a:rPr lang="zh-TW" altLang="en-US"/>
              <a:pPr>
                <a:defRPr/>
              </a:pPr>
              <a:t>2023/3/1</a:t>
            </a:fld>
            <a:endParaRPr lang="en-US" altLang="zh-TW"/>
          </a:p>
        </p:txBody>
      </p:sp>
      <p:sp>
        <p:nvSpPr>
          <p:cNvPr id="5" name="Rectangle 12">
            <a:extLst>
              <a:ext uri="{FF2B5EF4-FFF2-40B4-BE49-F238E27FC236}">
                <a16:creationId xmlns:a16="http://schemas.microsoft.com/office/drawing/2014/main" id="{5D3A827D-B5A4-45BE-BE6C-AD665031340C}"/>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811E3E8D-1280-4150-9966-D704CEC50F25}"/>
              </a:ext>
            </a:extLst>
          </p:cNvPr>
          <p:cNvSpPr>
            <a:spLocks noGrp="1" noChangeArrowheads="1"/>
          </p:cNvSpPr>
          <p:nvPr>
            <p:ph type="sldNum" sz="quarter" idx="12"/>
          </p:nvPr>
        </p:nvSpPr>
        <p:spPr>
          <a:ln/>
        </p:spPr>
        <p:txBody>
          <a:bodyPr/>
          <a:lstStyle>
            <a:lvl1pPr>
              <a:defRPr/>
            </a:lvl1pPr>
          </a:lstStyle>
          <a:p>
            <a:fld id="{D3466DC6-0172-44A6-948B-2CCA302BE187}" type="slidenum">
              <a:rPr lang="zh-TW" altLang="en-US"/>
              <a:pPr/>
              <a:t>‹#›</a:t>
            </a:fld>
            <a:endParaRPr lang="en-US" altLang="zh-TW"/>
          </a:p>
        </p:txBody>
      </p:sp>
    </p:spTree>
    <p:extLst>
      <p:ext uri="{BB962C8B-B14F-4D97-AF65-F5344CB8AC3E}">
        <p14:creationId xmlns:p14="http://schemas.microsoft.com/office/powerpoint/2010/main" val="215730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a:extLst>
              <a:ext uri="{FF2B5EF4-FFF2-40B4-BE49-F238E27FC236}">
                <a16:creationId xmlns:a16="http://schemas.microsoft.com/office/drawing/2014/main" id="{21DA4FF0-82A5-4152-B108-887FF642F825}"/>
              </a:ext>
            </a:extLst>
          </p:cNvPr>
          <p:cNvSpPr>
            <a:spLocks noGrp="1" noChangeArrowheads="1"/>
          </p:cNvSpPr>
          <p:nvPr>
            <p:ph type="dt" sz="half" idx="10"/>
          </p:nvPr>
        </p:nvSpPr>
        <p:spPr>
          <a:ln/>
        </p:spPr>
        <p:txBody>
          <a:bodyPr/>
          <a:lstStyle>
            <a:lvl1pPr>
              <a:defRPr/>
            </a:lvl1pPr>
          </a:lstStyle>
          <a:p>
            <a:pPr>
              <a:defRPr/>
            </a:pPr>
            <a:fld id="{1FD4E7C6-3C86-4F82-B236-B235DBF8F9F4}" type="datetime1">
              <a:rPr lang="zh-TW" altLang="en-US"/>
              <a:pPr>
                <a:defRPr/>
              </a:pPr>
              <a:t>2023/3/1</a:t>
            </a:fld>
            <a:endParaRPr lang="en-US" altLang="zh-TW"/>
          </a:p>
        </p:txBody>
      </p:sp>
      <p:sp>
        <p:nvSpPr>
          <p:cNvPr id="5" name="Rectangle 12">
            <a:extLst>
              <a:ext uri="{FF2B5EF4-FFF2-40B4-BE49-F238E27FC236}">
                <a16:creationId xmlns:a16="http://schemas.microsoft.com/office/drawing/2014/main" id="{9AA4E02B-D27B-452A-B50B-6EE5FA00BA72}"/>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394EB919-4E96-443F-ABD0-B34A93B9AC1D}"/>
              </a:ext>
            </a:extLst>
          </p:cNvPr>
          <p:cNvSpPr>
            <a:spLocks noGrp="1" noChangeArrowheads="1"/>
          </p:cNvSpPr>
          <p:nvPr>
            <p:ph type="sldNum" sz="quarter" idx="12"/>
          </p:nvPr>
        </p:nvSpPr>
        <p:spPr>
          <a:ln/>
        </p:spPr>
        <p:txBody>
          <a:bodyPr/>
          <a:lstStyle>
            <a:lvl1pPr>
              <a:defRPr/>
            </a:lvl1pPr>
          </a:lstStyle>
          <a:p>
            <a:fld id="{1E4B5471-C1FF-4B8B-A461-8AF6123C81A5}" type="slidenum">
              <a:rPr lang="zh-TW" altLang="en-US"/>
              <a:pPr/>
              <a:t>‹#›</a:t>
            </a:fld>
            <a:endParaRPr lang="en-US" altLang="zh-TW"/>
          </a:p>
        </p:txBody>
      </p:sp>
    </p:spTree>
    <p:extLst>
      <p:ext uri="{BB962C8B-B14F-4D97-AF65-F5344CB8AC3E}">
        <p14:creationId xmlns:p14="http://schemas.microsoft.com/office/powerpoint/2010/main" val="3404479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11">
            <a:extLst>
              <a:ext uri="{FF2B5EF4-FFF2-40B4-BE49-F238E27FC236}">
                <a16:creationId xmlns:a16="http://schemas.microsoft.com/office/drawing/2014/main" id="{67A1057E-D213-45AF-B204-73C21C7E8C6C}"/>
              </a:ext>
            </a:extLst>
          </p:cNvPr>
          <p:cNvSpPr>
            <a:spLocks noGrp="1" noChangeArrowheads="1"/>
          </p:cNvSpPr>
          <p:nvPr>
            <p:ph type="dt" sz="half" idx="10"/>
          </p:nvPr>
        </p:nvSpPr>
        <p:spPr>
          <a:ln/>
        </p:spPr>
        <p:txBody>
          <a:bodyPr/>
          <a:lstStyle>
            <a:lvl1pPr>
              <a:defRPr/>
            </a:lvl1pPr>
          </a:lstStyle>
          <a:p>
            <a:pPr>
              <a:defRPr/>
            </a:pPr>
            <a:fld id="{158FFE13-429C-44FD-94AB-0283300FCEDC}" type="datetime1">
              <a:rPr lang="zh-TW" altLang="en-US"/>
              <a:pPr>
                <a:defRPr/>
              </a:pPr>
              <a:t>2023/3/1</a:t>
            </a:fld>
            <a:endParaRPr lang="en-US" altLang="zh-TW"/>
          </a:p>
        </p:txBody>
      </p:sp>
      <p:sp>
        <p:nvSpPr>
          <p:cNvPr id="5" name="Rectangle 12">
            <a:extLst>
              <a:ext uri="{FF2B5EF4-FFF2-40B4-BE49-F238E27FC236}">
                <a16:creationId xmlns:a16="http://schemas.microsoft.com/office/drawing/2014/main" id="{99511D82-900A-4433-A272-A8B6E3DB5BFF}"/>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a:extLst>
              <a:ext uri="{FF2B5EF4-FFF2-40B4-BE49-F238E27FC236}">
                <a16:creationId xmlns:a16="http://schemas.microsoft.com/office/drawing/2014/main" id="{452A882E-509C-4A06-847D-310C8B61102D}"/>
              </a:ext>
            </a:extLst>
          </p:cNvPr>
          <p:cNvSpPr>
            <a:spLocks noGrp="1" noChangeArrowheads="1"/>
          </p:cNvSpPr>
          <p:nvPr>
            <p:ph type="sldNum" sz="quarter" idx="12"/>
          </p:nvPr>
        </p:nvSpPr>
        <p:spPr>
          <a:ln/>
        </p:spPr>
        <p:txBody>
          <a:bodyPr/>
          <a:lstStyle>
            <a:lvl1pPr>
              <a:defRPr/>
            </a:lvl1pPr>
          </a:lstStyle>
          <a:p>
            <a:fld id="{8AAEE9A9-7C75-474A-96D2-83B54F6F2F43}" type="slidenum">
              <a:rPr lang="zh-TW" altLang="en-US"/>
              <a:pPr/>
              <a:t>‹#›</a:t>
            </a:fld>
            <a:endParaRPr lang="en-US" altLang="zh-TW"/>
          </a:p>
        </p:txBody>
      </p:sp>
    </p:spTree>
    <p:extLst>
      <p:ext uri="{BB962C8B-B14F-4D97-AF65-F5344CB8AC3E}">
        <p14:creationId xmlns:p14="http://schemas.microsoft.com/office/powerpoint/2010/main" val="387685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620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2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1">
            <a:extLst>
              <a:ext uri="{FF2B5EF4-FFF2-40B4-BE49-F238E27FC236}">
                <a16:creationId xmlns:a16="http://schemas.microsoft.com/office/drawing/2014/main" id="{3998234D-5E2C-43F0-BDEF-9A3A1CD35A0B}"/>
              </a:ext>
            </a:extLst>
          </p:cNvPr>
          <p:cNvSpPr>
            <a:spLocks noGrp="1" noChangeArrowheads="1"/>
          </p:cNvSpPr>
          <p:nvPr>
            <p:ph type="dt" sz="half" idx="10"/>
          </p:nvPr>
        </p:nvSpPr>
        <p:spPr>
          <a:ln/>
        </p:spPr>
        <p:txBody>
          <a:bodyPr/>
          <a:lstStyle>
            <a:lvl1pPr>
              <a:defRPr/>
            </a:lvl1pPr>
          </a:lstStyle>
          <a:p>
            <a:pPr>
              <a:defRPr/>
            </a:pPr>
            <a:fld id="{4BD8D109-BD8E-4218-877E-FACB9A88959E}" type="datetime1">
              <a:rPr lang="zh-TW" altLang="en-US"/>
              <a:pPr>
                <a:defRPr/>
              </a:pPr>
              <a:t>2023/3/1</a:t>
            </a:fld>
            <a:endParaRPr lang="en-US" altLang="zh-TW"/>
          </a:p>
        </p:txBody>
      </p:sp>
      <p:sp>
        <p:nvSpPr>
          <p:cNvPr id="6" name="Rectangle 12">
            <a:extLst>
              <a:ext uri="{FF2B5EF4-FFF2-40B4-BE49-F238E27FC236}">
                <a16:creationId xmlns:a16="http://schemas.microsoft.com/office/drawing/2014/main" id="{CDC70D31-BBD0-445D-926D-C2EB80E2F6F8}"/>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BC35788B-116B-4A99-90E3-DF9F02DC41A0}"/>
              </a:ext>
            </a:extLst>
          </p:cNvPr>
          <p:cNvSpPr>
            <a:spLocks noGrp="1" noChangeArrowheads="1"/>
          </p:cNvSpPr>
          <p:nvPr>
            <p:ph type="sldNum" sz="quarter" idx="12"/>
          </p:nvPr>
        </p:nvSpPr>
        <p:spPr>
          <a:ln/>
        </p:spPr>
        <p:txBody>
          <a:bodyPr/>
          <a:lstStyle>
            <a:lvl1pPr>
              <a:defRPr/>
            </a:lvl1pPr>
          </a:lstStyle>
          <a:p>
            <a:fld id="{1C8AE7E4-04A7-4E8D-8DCC-7D73BD1A5E12}" type="slidenum">
              <a:rPr lang="zh-TW" altLang="en-US"/>
              <a:pPr/>
              <a:t>‹#›</a:t>
            </a:fld>
            <a:endParaRPr lang="en-US" altLang="zh-TW"/>
          </a:p>
        </p:txBody>
      </p:sp>
    </p:spTree>
    <p:extLst>
      <p:ext uri="{BB962C8B-B14F-4D97-AF65-F5344CB8AC3E}">
        <p14:creationId xmlns:p14="http://schemas.microsoft.com/office/powerpoint/2010/main" val="3090066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1">
            <a:extLst>
              <a:ext uri="{FF2B5EF4-FFF2-40B4-BE49-F238E27FC236}">
                <a16:creationId xmlns:a16="http://schemas.microsoft.com/office/drawing/2014/main" id="{AA033B61-C948-4955-967F-2362B9D27B8C}"/>
              </a:ext>
            </a:extLst>
          </p:cNvPr>
          <p:cNvSpPr>
            <a:spLocks noGrp="1" noChangeArrowheads="1"/>
          </p:cNvSpPr>
          <p:nvPr>
            <p:ph type="dt" sz="half" idx="10"/>
          </p:nvPr>
        </p:nvSpPr>
        <p:spPr>
          <a:ln/>
        </p:spPr>
        <p:txBody>
          <a:bodyPr/>
          <a:lstStyle>
            <a:lvl1pPr>
              <a:defRPr/>
            </a:lvl1pPr>
          </a:lstStyle>
          <a:p>
            <a:pPr>
              <a:defRPr/>
            </a:pPr>
            <a:fld id="{6682EFB0-EA9D-42EF-A85D-A43A05DFAFF4}" type="datetime1">
              <a:rPr lang="zh-TW" altLang="en-US"/>
              <a:pPr>
                <a:defRPr/>
              </a:pPr>
              <a:t>2023/3/1</a:t>
            </a:fld>
            <a:endParaRPr lang="en-US" altLang="zh-TW"/>
          </a:p>
        </p:txBody>
      </p:sp>
      <p:sp>
        <p:nvSpPr>
          <p:cNvPr id="8" name="Rectangle 12">
            <a:extLst>
              <a:ext uri="{FF2B5EF4-FFF2-40B4-BE49-F238E27FC236}">
                <a16:creationId xmlns:a16="http://schemas.microsoft.com/office/drawing/2014/main" id="{F1E7D2AC-A1E0-48EB-9754-52BE9EA960EE}"/>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a:extLst>
              <a:ext uri="{FF2B5EF4-FFF2-40B4-BE49-F238E27FC236}">
                <a16:creationId xmlns:a16="http://schemas.microsoft.com/office/drawing/2014/main" id="{5663F081-94F4-40A0-988E-E7128E7B7883}"/>
              </a:ext>
            </a:extLst>
          </p:cNvPr>
          <p:cNvSpPr>
            <a:spLocks noGrp="1" noChangeArrowheads="1"/>
          </p:cNvSpPr>
          <p:nvPr>
            <p:ph type="sldNum" sz="quarter" idx="12"/>
          </p:nvPr>
        </p:nvSpPr>
        <p:spPr>
          <a:ln/>
        </p:spPr>
        <p:txBody>
          <a:bodyPr/>
          <a:lstStyle>
            <a:lvl1pPr>
              <a:defRPr/>
            </a:lvl1pPr>
          </a:lstStyle>
          <a:p>
            <a:fld id="{45E41554-0D9B-4821-A2D8-85F421DBF2D8}" type="slidenum">
              <a:rPr lang="zh-TW" altLang="en-US"/>
              <a:pPr/>
              <a:t>‹#›</a:t>
            </a:fld>
            <a:endParaRPr lang="en-US" altLang="zh-TW"/>
          </a:p>
        </p:txBody>
      </p:sp>
    </p:spTree>
    <p:extLst>
      <p:ext uri="{BB962C8B-B14F-4D97-AF65-F5344CB8AC3E}">
        <p14:creationId xmlns:p14="http://schemas.microsoft.com/office/powerpoint/2010/main" val="202442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1">
            <a:extLst>
              <a:ext uri="{FF2B5EF4-FFF2-40B4-BE49-F238E27FC236}">
                <a16:creationId xmlns:a16="http://schemas.microsoft.com/office/drawing/2014/main" id="{0FC178D7-8A2C-4C43-AECC-23932E80ACBC}"/>
              </a:ext>
            </a:extLst>
          </p:cNvPr>
          <p:cNvSpPr>
            <a:spLocks noGrp="1" noChangeArrowheads="1"/>
          </p:cNvSpPr>
          <p:nvPr>
            <p:ph type="dt" sz="half" idx="10"/>
          </p:nvPr>
        </p:nvSpPr>
        <p:spPr>
          <a:ln/>
        </p:spPr>
        <p:txBody>
          <a:bodyPr/>
          <a:lstStyle>
            <a:lvl1pPr>
              <a:defRPr/>
            </a:lvl1pPr>
          </a:lstStyle>
          <a:p>
            <a:pPr>
              <a:defRPr/>
            </a:pPr>
            <a:fld id="{A797029D-76BA-4F03-A039-A4516D1FFCFB}" type="datetime1">
              <a:rPr lang="zh-TW" altLang="en-US"/>
              <a:pPr>
                <a:defRPr/>
              </a:pPr>
              <a:t>2023/3/1</a:t>
            </a:fld>
            <a:endParaRPr lang="en-US" altLang="zh-TW"/>
          </a:p>
        </p:txBody>
      </p:sp>
      <p:sp>
        <p:nvSpPr>
          <p:cNvPr id="4" name="Rectangle 12">
            <a:extLst>
              <a:ext uri="{FF2B5EF4-FFF2-40B4-BE49-F238E27FC236}">
                <a16:creationId xmlns:a16="http://schemas.microsoft.com/office/drawing/2014/main" id="{88C166F4-7F35-4C99-BA1C-0C013AD25334}"/>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a:extLst>
              <a:ext uri="{FF2B5EF4-FFF2-40B4-BE49-F238E27FC236}">
                <a16:creationId xmlns:a16="http://schemas.microsoft.com/office/drawing/2014/main" id="{C4B7FCC9-C9EF-4C04-BAC4-11566C4C69F8}"/>
              </a:ext>
            </a:extLst>
          </p:cNvPr>
          <p:cNvSpPr>
            <a:spLocks noGrp="1" noChangeArrowheads="1"/>
          </p:cNvSpPr>
          <p:nvPr>
            <p:ph type="sldNum" sz="quarter" idx="12"/>
          </p:nvPr>
        </p:nvSpPr>
        <p:spPr>
          <a:ln/>
        </p:spPr>
        <p:txBody>
          <a:bodyPr/>
          <a:lstStyle>
            <a:lvl1pPr>
              <a:defRPr/>
            </a:lvl1pPr>
          </a:lstStyle>
          <a:p>
            <a:fld id="{1CC43104-B157-4666-9AFC-E0BCC7B136CE}" type="slidenum">
              <a:rPr lang="zh-TW" altLang="en-US"/>
              <a:pPr/>
              <a:t>‹#›</a:t>
            </a:fld>
            <a:endParaRPr lang="en-US" altLang="zh-TW"/>
          </a:p>
        </p:txBody>
      </p:sp>
    </p:spTree>
    <p:extLst>
      <p:ext uri="{BB962C8B-B14F-4D97-AF65-F5344CB8AC3E}">
        <p14:creationId xmlns:p14="http://schemas.microsoft.com/office/powerpoint/2010/main" val="119694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B4CCB766-6919-4699-9390-7916DADEBB09}"/>
              </a:ext>
            </a:extLst>
          </p:cNvPr>
          <p:cNvSpPr>
            <a:spLocks noGrp="1" noChangeArrowheads="1"/>
          </p:cNvSpPr>
          <p:nvPr>
            <p:ph type="dt" sz="half" idx="10"/>
          </p:nvPr>
        </p:nvSpPr>
        <p:spPr>
          <a:ln/>
        </p:spPr>
        <p:txBody>
          <a:bodyPr/>
          <a:lstStyle>
            <a:lvl1pPr>
              <a:defRPr/>
            </a:lvl1pPr>
          </a:lstStyle>
          <a:p>
            <a:pPr>
              <a:defRPr/>
            </a:pPr>
            <a:fld id="{A284BE4A-50E2-44EE-8B45-441E502F2206}" type="datetime1">
              <a:rPr lang="zh-TW" altLang="en-US"/>
              <a:pPr>
                <a:defRPr/>
              </a:pPr>
              <a:t>2023/3/1</a:t>
            </a:fld>
            <a:endParaRPr lang="en-US" altLang="zh-TW"/>
          </a:p>
        </p:txBody>
      </p:sp>
      <p:sp>
        <p:nvSpPr>
          <p:cNvPr id="3" name="Rectangle 12">
            <a:extLst>
              <a:ext uri="{FF2B5EF4-FFF2-40B4-BE49-F238E27FC236}">
                <a16:creationId xmlns:a16="http://schemas.microsoft.com/office/drawing/2014/main" id="{55ADB4D2-0BC9-4831-9926-05F9A4B19C13}"/>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a:extLst>
              <a:ext uri="{FF2B5EF4-FFF2-40B4-BE49-F238E27FC236}">
                <a16:creationId xmlns:a16="http://schemas.microsoft.com/office/drawing/2014/main" id="{47F30AC5-8673-451B-81D4-D1414ADFEBC6}"/>
              </a:ext>
            </a:extLst>
          </p:cNvPr>
          <p:cNvSpPr>
            <a:spLocks noGrp="1" noChangeArrowheads="1"/>
          </p:cNvSpPr>
          <p:nvPr>
            <p:ph type="sldNum" sz="quarter" idx="12"/>
          </p:nvPr>
        </p:nvSpPr>
        <p:spPr>
          <a:ln/>
        </p:spPr>
        <p:txBody>
          <a:bodyPr/>
          <a:lstStyle>
            <a:lvl1pPr>
              <a:defRPr/>
            </a:lvl1pPr>
          </a:lstStyle>
          <a:p>
            <a:fld id="{E5D96857-00BC-40BA-B495-4E883453E128}" type="slidenum">
              <a:rPr lang="zh-TW" altLang="en-US"/>
              <a:pPr/>
              <a:t>‹#›</a:t>
            </a:fld>
            <a:endParaRPr lang="en-US" altLang="zh-TW"/>
          </a:p>
        </p:txBody>
      </p:sp>
    </p:spTree>
    <p:extLst>
      <p:ext uri="{BB962C8B-B14F-4D97-AF65-F5344CB8AC3E}">
        <p14:creationId xmlns:p14="http://schemas.microsoft.com/office/powerpoint/2010/main" val="1216888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9523274B-F5B6-45A5-979E-B19D92503C34}"/>
              </a:ext>
            </a:extLst>
          </p:cNvPr>
          <p:cNvSpPr>
            <a:spLocks noGrp="1" noChangeArrowheads="1"/>
          </p:cNvSpPr>
          <p:nvPr>
            <p:ph type="dt" sz="half" idx="10"/>
          </p:nvPr>
        </p:nvSpPr>
        <p:spPr>
          <a:ln/>
        </p:spPr>
        <p:txBody>
          <a:bodyPr/>
          <a:lstStyle>
            <a:lvl1pPr>
              <a:defRPr/>
            </a:lvl1pPr>
          </a:lstStyle>
          <a:p>
            <a:pPr>
              <a:defRPr/>
            </a:pPr>
            <a:fld id="{CE570BD7-FFED-4AFB-85B2-03658A5F4AF4}" type="datetime1">
              <a:rPr lang="zh-TW" altLang="en-US"/>
              <a:pPr>
                <a:defRPr/>
              </a:pPr>
              <a:t>2023/3/1</a:t>
            </a:fld>
            <a:endParaRPr lang="en-US" altLang="zh-TW"/>
          </a:p>
        </p:txBody>
      </p:sp>
      <p:sp>
        <p:nvSpPr>
          <p:cNvPr id="6" name="Rectangle 12">
            <a:extLst>
              <a:ext uri="{FF2B5EF4-FFF2-40B4-BE49-F238E27FC236}">
                <a16:creationId xmlns:a16="http://schemas.microsoft.com/office/drawing/2014/main" id="{DD4DFC51-1B19-430F-8665-AD82EF39B694}"/>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D9BAE61E-4150-4AC3-AF8E-893C0A30DD8D}"/>
              </a:ext>
            </a:extLst>
          </p:cNvPr>
          <p:cNvSpPr>
            <a:spLocks noGrp="1" noChangeArrowheads="1"/>
          </p:cNvSpPr>
          <p:nvPr>
            <p:ph type="sldNum" sz="quarter" idx="12"/>
          </p:nvPr>
        </p:nvSpPr>
        <p:spPr>
          <a:ln/>
        </p:spPr>
        <p:txBody>
          <a:bodyPr/>
          <a:lstStyle>
            <a:lvl1pPr>
              <a:defRPr/>
            </a:lvl1pPr>
          </a:lstStyle>
          <a:p>
            <a:fld id="{C920930D-EB19-4B70-8CD8-DEA66D038391}" type="slidenum">
              <a:rPr lang="zh-TW" altLang="en-US"/>
              <a:pPr/>
              <a:t>‹#›</a:t>
            </a:fld>
            <a:endParaRPr lang="en-US" altLang="zh-TW"/>
          </a:p>
        </p:txBody>
      </p:sp>
    </p:spTree>
    <p:extLst>
      <p:ext uri="{BB962C8B-B14F-4D97-AF65-F5344CB8AC3E}">
        <p14:creationId xmlns:p14="http://schemas.microsoft.com/office/powerpoint/2010/main" val="4155962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a:extLst>
              <a:ext uri="{FF2B5EF4-FFF2-40B4-BE49-F238E27FC236}">
                <a16:creationId xmlns:a16="http://schemas.microsoft.com/office/drawing/2014/main" id="{332EE945-636C-46ED-8385-2E0DD9FB19B9}"/>
              </a:ext>
            </a:extLst>
          </p:cNvPr>
          <p:cNvSpPr>
            <a:spLocks noGrp="1" noChangeArrowheads="1"/>
          </p:cNvSpPr>
          <p:nvPr>
            <p:ph type="dt" sz="half" idx="10"/>
          </p:nvPr>
        </p:nvSpPr>
        <p:spPr>
          <a:ln/>
        </p:spPr>
        <p:txBody>
          <a:bodyPr/>
          <a:lstStyle>
            <a:lvl1pPr>
              <a:defRPr/>
            </a:lvl1pPr>
          </a:lstStyle>
          <a:p>
            <a:pPr>
              <a:defRPr/>
            </a:pPr>
            <a:fld id="{30F1F76B-E033-434A-A357-C49AB5C40254}" type="datetime1">
              <a:rPr lang="zh-TW" altLang="en-US"/>
              <a:pPr>
                <a:defRPr/>
              </a:pPr>
              <a:t>2023/3/1</a:t>
            </a:fld>
            <a:endParaRPr lang="en-US" altLang="zh-TW"/>
          </a:p>
        </p:txBody>
      </p:sp>
      <p:sp>
        <p:nvSpPr>
          <p:cNvPr id="6" name="Rectangle 12">
            <a:extLst>
              <a:ext uri="{FF2B5EF4-FFF2-40B4-BE49-F238E27FC236}">
                <a16:creationId xmlns:a16="http://schemas.microsoft.com/office/drawing/2014/main" id="{41C329D3-D167-46EA-8D96-5B597C3E00AA}"/>
              </a:ext>
            </a:extLst>
          </p:cNvPr>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a:extLst>
              <a:ext uri="{FF2B5EF4-FFF2-40B4-BE49-F238E27FC236}">
                <a16:creationId xmlns:a16="http://schemas.microsoft.com/office/drawing/2014/main" id="{A33D005C-2C0D-4B30-A042-54720756D367}"/>
              </a:ext>
            </a:extLst>
          </p:cNvPr>
          <p:cNvSpPr>
            <a:spLocks noGrp="1" noChangeArrowheads="1"/>
          </p:cNvSpPr>
          <p:nvPr>
            <p:ph type="sldNum" sz="quarter" idx="12"/>
          </p:nvPr>
        </p:nvSpPr>
        <p:spPr>
          <a:ln/>
        </p:spPr>
        <p:txBody>
          <a:bodyPr/>
          <a:lstStyle>
            <a:lvl1pPr>
              <a:defRPr/>
            </a:lvl1pPr>
          </a:lstStyle>
          <a:p>
            <a:fld id="{04BD6327-91B7-4672-A3BF-6A19883112E8}" type="slidenum">
              <a:rPr lang="zh-TW" altLang="en-US"/>
              <a:pPr/>
              <a:t>‹#›</a:t>
            </a:fld>
            <a:endParaRPr lang="en-US" altLang="zh-TW"/>
          </a:p>
        </p:txBody>
      </p:sp>
    </p:spTree>
    <p:extLst>
      <p:ext uri="{BB962C8B-B14F-4D97-AF65-F5344CB8AC3E}">
        <p14:creationId xmlns:p14="http://schemas.microsoft.com/office/powerpoint/2010/main" val="210437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163A0A1D-6781-49F1-817C-EB9C5DC2D9D8}"/>
              </a:ext>
            </a:extLst>
          </p:cNvPr>
          <p:cNvSpPr>
            <a:spLocks noGrp="1" noChangeArrowheads="1"/>
          </p:cNvSpPr>
          <p:nvPr>
            <p:ph type="title"/>
          </p:nvPr>
        </p:nvSpPr>
        <p:spPr bwMode="auto">
          <a:xfrm>
            <a:off x="762000" y="381000"/>
            <a:ext cx="77930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27" name="Rectangle 10">
            <a:extLst>
              <a:ext uri="{FF2B5EF4-FFF2-40B4-BE49-F238E27FC236}">
                <a16:creationId xmlns:a16="http://schemas.microsoft.com/office/drawing/2014/main" id="{7DA0B45B-6A89-4476-9A7F-A24A702E7372}"/>
              </a:ext>
            </a:extLst>
          </p:cNvPr>
          <p:cNvSpPr>
            <a:spLocks noGrp="1" noChangeArrowheads="1"/>
          </p:cNvSpPr>
          <p:nvPr>
            <p:ph type="body" idx="1"/>
          </p:nvPr>
        </p:nvSpPr>
        <p:spPr bwMode="auto">
          <a:xfrm>
            <a:off x="762000" y="15240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155" name="Rectangle 11">
            <a:extLst>
              <a:ext uri="{FF2B5EF4-FFF2-40B4-BE49-F238E27FC236}">
                <a16:creationId xmlns:a16="http://schemas.microsoft.com/office/drawing/2014/main" id="{3779CCB2-071C-4694-B235-7D041EFDB975}"/>
              </a:ext>
            </a:extLst>
          </p:cNvPr>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smtClean="0">
                <a:solidFill>
                  <a:schemeClr val="accent1"/>
                </a:solidFill>
              </a:defRPr>
            </a:lvl1pPr>
          </a:lstStyle>
          <a:p>
            <a:pPr>
              <a:defRPr/>
            </a:pPr>
            <a:fld id="{66F07F4B-4B61-40A0-8F9D-5A536BE70FB6}" type="datetime1">
              <a:rPr lang="zh-TW" altLang="en-US"/>
              <a:pPr>
                <a:defRPr/>
              </a:pPr>
              <a:t>2023/3/1</a:t>
            </a:fld>
            <a:endParaRPr lang="en-US" altLang="zh-TW"/>
          </a:p>
        </p:txBody>
      </p:sp>
      <p:sp>
        <p:nvSpPr>
          <p:cNvPr id="6156" name="Rectangle 12">
            <a:extLst>
              <a:ext uri="{FF2B5EF4-FFF2-40B4-BE49-F238E27FC236}">
                <a16:creationId xmlns:a16="http://schemas.microsoft.com/office/drawing/2014/main" id="{3B248EA0-7F56-4F35-81A4-4B77DCF4D5EE}"/>
              </a:ext>
            </a:extLst>
          </p:cNvPr>
          <p:cNvSpPr>
            <a:spLocks noGrp="1" noChangeArrowheads="1"/>
          </p:cNvSpPr>
          <p:nvPr>
            <p:ph type="ftr" sz="quarter" idx="3"/>
          </p:nvPr>
        </p:nvSpPr>
        <p:spPr bwMode="auto">
          <a:xfrm>
            <a:off x="2362200" y="6324600"/>
            <a:ext cx="4953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solidFill>
                  <a:schemeClr val="accent1"/>
                </a:solidFill>
              </a:defRPr>
            </a:lvl1pPr>
          </a:lstStyle>
          <a:p>
            <a:pPr>
              <a:defRPr/>
            </a:pPr>
            <a:endParaRPr lang="zh-TW" altLang="en-US"/>
          </a:p>
        </p:txBody>
      </p:sp>
      <p:sp>
        <p:nvSpPr>
          <p:cNvPr id="6157" name="Rectangle 13">
            <a:extLst>
              <a:ext uri="{FF2B5EF4-FFF2-40B4-BE49-F238E27FC236}">
                <a16:creationId xmlns:a16="http://schemas.microsoft.com/office/drawing/2014/main" id="{CE05FFB4-FD8D-43FD-817B-C98CAE79CACD}"/>
              </a:ext>
            </a:extLst>
          </p:cNvPr>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solidFill>
                  <a:schemeClr val="accent1"/>
                </a:solidFill>
              </a:defRPr>
            </a:lvl1pPr>
          </a:lstStyle>
          <a:p>
            <a:fld id="{627E0D55-5753-43DC-BEB0-ED783FC5A32C}" type="slidenum">
              <a:rPr lang="zh-TW" altLang="en-US"/>
              <a:pPr/>
              <a:t>‹#›</a:t>
            </a:fld>
            <a:endParaRPr lang="en-US" altLang="zh-TW"/>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2pPr>
      <a:lvl3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3pPr>
      <a:lvl4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4pPr>
      <a:lvl5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5pPr>
      <a:lvl6pPr marL="457200" algn="ctr" rtl="0" fontAlgn="base">
        <a:spcBef>
          <a:spcPct val="0"/>
        </a:spcBef>
        <a:spcAft>
          <a:spcPct val="0"/>
        </a:spcAft>
        <a:defRPr kumimoji="1" sz="4400">
          <a:solidFill>
            <a:schemeClr val="tx2"/>
          </a:solidFill>
          <a:latin typeface="Tahoma" pitchFamily="34" charset="0"/>
          <a:ea typeface="標楷體" pitchFamily="65" charset="-120"/>
        </a:defRPr>
      </a:lvl6pPr>
      <a:lvl7pPr marL="914400" algn="ctr" rtl="0" fontAlgn="base">
        <a:spcBef>
          <a:spcPct val="0"/>
        </a:spcBef>
        <a:spcAft>
          <a:spcPct val="0"/>
        </a:spcAft>
        <a:defRPr kumimoji="1" sz="4400">
          <a:solidFill>
            <a:schemeClr val="tx2"/>
          </a:solidFill>
          <a:latin typeface="Tahoma" pitchFamily="34" charset="0"/>
          <a:ea typeface="標楷體" pitchFamily="65" charset="-120"/>
        </a:defRPr>
      </a:lvl7pPr>
      <a:lvl8pPr marL="1371600" algn="ctr" rtl="0" fontAlgn="base">
        <a:spcBef>
          <a:spcPct val="0"/>
        </a:spcBef>
        <a:spcAft>
          <a:spcPct val="0"/>
        </a:spcAft>
        <a:defRPr kumimoji="1" sz="4400">
          <a:solidFill>
            <a:schemeClr val="tx2"/>
          </a:solidFill>
          <a:latin typeface="Tahoma" pitchFamily="34" charset="0"/>
          <a:ea typeface="標楷體" pitchFamily="65" charset="-120"/>
        </a:defRPr>
      </a:lvl8pPr>
      <a:lvl9pPr marL="1828800" algn="ctr" rtl="0" fontAlgn="base">
        <a:spcBef>
          <a:spcPct val="0"/>
        </a:spcBef>
        <a:spcAft>
          <a:spcPct val="0"/>
        </a:spcAft>
        <a:defRPr kumimoji="1" sz="4400">
          <a:solidFill>
            <a:schemeClr val="tx2"/>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投影片編號版面配置區 5">
            <a:extLst>
              <a:ext uri="{FF2B5EF4-FFF2-40B4-BE49-F238E27FC236}">
                <a16:creationId xmlns:a16="http://schemas.microsoft.com/office/drawing/2014/main" id="{B118347F-090B-4B24-B69F-5A5C34AD28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sz="2400">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sz="2400">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sz="2400">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fld id="{1E3123EA-FF01-4897-ABE0-3A2B8E32A241}" type="slidenum">
              <a:rPr kumimoji="0" lang="zh-TW" altLang="en-US" sz="1400">
                <a:solidFill>
                  <a:schemeClr val="accent1"/>
                </a:solidFill>
              </a:rPr>
              <a:pPr eaLnBrk="1" hangingPunct="1"/>
              <a:t>1</a:t>
            </a:fld>
            <a:endParaRPr kumimoji="0" lang="en-US" altLang="zh-TW" sz="1400">
              <a:solidFill>
                <a:schemeClr val="accent1"/>
              </a:solidFill>
            </a:endParaRPr>
          </a:p>
        </p:txBody>
      </p:sp>
      <p:sp>
        <p:nvSpPr>
          <p:cNvPr id="3075" name="Rectangle 2">
            <a:extLst>
              <a:ext uri="{FF2B5EF4-FFF2-40B4-BE49-F238E27FC236}">
                <a16:creationId xmlns:a16="http://schemas.microsoft.com/office/drawing/2014/main" id="{3952E695-8FAA-469F-9DBA-5EAB8B997855}"/>
              </a:ext>
            </a:extLst>
          </p:cNvPr>
          <p:cNvSpPr>
            <a:spLocks noGrp="1" noChangeArrowheads="1"/>
          </p:cNvSpPr>
          <p:nvPr>
            <p:ph type="title"/>
          </p:nvPr>
        </p:nvSpPr>
        <p:spPr>
          <a:xfrm>
            <a:off x="533400" y="381000"/>
            <a:ext cx="7772400" cy="914400"/>
          </a:xfrm>
        </p:spPr>
        <p:txBody>
          <a:bodyPr/>
          <a:lstStyle/>
          <a:p>
            <a:pPr eaLnBrk="1" hangingPunct="1"/>
            <a:r>
              <a:rPr lang="en-US" altLang="zh-TW" b="1" dirty="0">
                <a:latin typeface="Times New Roman" panose="02020603050405020304" pitchFamily="18" charset="0"/>
              </a:rPr>
              <a:t>10443: Rock, Scissors, Paper</a:t>
            </a:r>
            <a:endParaRPr lang="en-US" altLang="zh-TW" dirty="0"/>
          </a:p>
        </p:txBody>
      </p:sp>
      <p:sp>
        <p:nvSpPr>
          <p:cNvPr id="3076" name="Rectangle 3">
            <a:extLst>
              <a:ext uri="{FF2B5EF4-FFF2-40B4-BE49-F238E27FC236}">
                <a16:creationId xmlns:a16="http://schemas.microsoft.com/office/drawing/2014/main" id="{A7AE805D-078A-44B1-9791-EFD2EC57A9D6}"/>
              </a:ext>
            </a:extLst>
          </p:cNvPr>
          <p:cNvSpPr>
            <a:spLocks noGrp="1" noChangeArrowheads="1"/>
          </p:cNvSpPr>
          <p:nvPr>
            <p:ph type="body" idx="1"/>
          </p:nvPr>
        </p:nvSpPr>
        <p:spPr>
          <a:xfrm>
            <a:off x="381000" y="1447800"/>
            <a:ext cx="8077200" cy="4789488"/>
          </a:xfrm>
        </p:spPr>
        <p:txBody>
          <a:bodyPr/>
          <a:lstStyle/>
          <a:p>
            <a:pPr eaLnBrk="1" hangingPunct="1"/>
            <a:r>
              <a:rPr lang="zh-TW" altLang="en-US" sz="2400" dirty="0">
                <a:solidFill>
                  <a:schemeClr val="hlink"/>
                </a:solidFill>
                <a:latin typeface="Times New Roman" panose="02020603050405020304" pitchFamily="18" charset="0"/>
              </a:rPr>
              <a:t>★☆☆☆☆</a:t>
            </a:r>
          </a:p>
          <a:p>
            <a:pPr eaLnBrk="1" hangingPunct="1"/>
            <a:r>
              <a:rPr lang="zh-TW" altLang="en-US" sz="2400" b="1" dirty="0">
                <a:solidFill>
                  <a:srgbClr val="3BA943"/>
                </a:solidFill>
                <a:latin typeface="Times New Roman" panose="02020603050405020304" pitchFamily="18" charset="0"/>
              </a:rPr>
              <a:t>題組：</a:t>
            </a:r>
            <a:r>
              <a:rPr lang="en-US" altLang="zh-TW" sz="2400" dirty="0">
                <a:latin typeface="Times New Roman" panose="02020603050405020304" pitchFamily="18" charset="0"/>
                <a:ea typeface="新細明體" panose="02020500000000000000" pitchFamily="18" charset="-120"/>
              </a:rPr>
              <a:t>Problem Set Archive with Online Judge</a:t>
            </a:r>
          </a:p>
          <a:p>
            <a:pPr eaLnBrk="1" hangingPunct="1"/>
            <a:r>
              <a:rPr lang="zh-TW" altLang="en-US" sz="2400" b="1" dirty="0">
                <a:solidFill>
                  <a:srgbClr val="3BA943"/>
                </a:solidFill>
                <a:latin typeface="Times New Roman" panose="02020603050405020304" pitchFamily="18" charset="0"/>
              </a:rPr>
              <a:t>題號：</a:t>
            </a:r>
            <a:r>
              <a:rPr lang="en-US" altLang="zh-TW" sz="2400" dirty="0">
                <a:latin typeface="Times New Roman" panose="02020603050405020304" pitchFamily="18" charset="0"/>
              </a:rPr>
              <a:t>10443: Rock, Scissors, Paper</a:t>
            </a:r>
          </a:p>
          <a:p>
            <a:pPr eaLnBrk="1" hangingPunct="1"/>
            <a:r>
              <a:rPr lang="zh-TW" altLang="en-US" sz="2400" b="1" dirty="0">
                <a:solidFill>
                  <a:srgbClr val="3BA943"/>
                </a:solidFill>
                <a:latin typeface="Times New Roman" panose="02020603050405020304" pitchFamily="18" charset="0"/>
              </a:rPr>
              <a:t>解題者：</a:t>
            </a:r>
            <a:r>
              <a:rPr lang="zh-TW" altLang="en-US" sz="2400" dirty="0">
                <a:latin typeface="+mn-ea"/>
              </a:rPr>
              <a:t>柯哲元</a:t>
            </a:r>
          </a:p>
          <a:p>
            <a:pPr eaLnBrk="1" hangingPunct="1"/>
            <a:r>
              <a:rPr lang="zh-TW" altLang="en-US" sz="2400" b="1" dirty="0">
                <a:solidFill>
                  <a:srgbClr val="3BA943"/>
                </a:solidFill>
                <a:latin typeface="Times New Roman" panose="02020603050405020304" pitchFamily="18" charset="0"/>
              </a:rPr>
              <a:t>解題日期：</a:t>
            </a:r>
            <a:r>
              <a:rPr lang="zh-TW" altLang="en-US" sz="2400" dirty="0">
                <a:latin typeface="Times New Roman" panose="02020603050405020304" pitchFamily="18" charset="0"/>
              </a:rPr>
              <a:t>20</a:t>
            </a:r>
            <a:r>
              <a:rPr lang="en-US" altLang="zh-TW" sz="2400" dirty="0">
                <a:latin typeface="Times New Roman" panose="02020603050405020304" pitchFamily="18" charset="0"/>
              </a:rPr>
              <a:t>23</a:t>
            </a:r>
            <a:r>
              <a:rPr lang="zh-TW" altLang="en-US" sz="2400" dirty="0">
                <a:latin typeface="Times New Roman" panose="02020603050405020304" pitchFamily="18" charset="0"/>
              </a:rPr>
              <a:t>年</a:t>
            </a:r>
            <a:r>
              <a:rPr lang="en-US" altLang="zh-TW" sz="2400" dirty="0">
                <a:latin typeface="Times New Roman" panose="02020603050405020304" pitchFamily="18" charset="0"/>
              </a:rPr>
              <a:t>2</a:t>
            </a:r>
            <a:r>
              <a:rPr lang="zh-TW" altLang="en-US" sz="2400" dirty="0">
                <a:latin typeface="Times New Roman" panose="02020603050405020304" pitchFamily="18" charset="0"/>
              </a:rPr>
              <a:t>月</a:t>
            </a:r>
            <a:r>
              <a:rPr lang="en-US" altLang="zh-TW" sz="2400" dirty="0">
                <a:latin typeface="Times New Roman" panose="02020603050405020304" pitchFamily="18" charset="0"/>
              </a:rPr>
              <a:t>23</a:t>
            </a:r>
            <a:r>
              <a:rPr lang="zh-TW" altLang="en-US" sz="2400" dirty="0">
                <a:latin typeface="Times New Roman" panose="02020603050405020304" pitchFamily="18" charset="0"/>
              </a:rPr>
              <a:t>日</a:t>
            </a:r>
            <a:endParaRPr lang="zh-TW" altLang="en-US" sz="2400" dirty="0">
              <a:latin typeface="Times New Roman" panose="02020603050405020304" pitchFamily="18" charset="0"/>
              <a:ea typeface="新細明體" panose="02020500000000000000" pitchFamily="18" charset="-120"/>
            </a:endParaRPr>
          </a:p>
          <a:p>
            <a:pPr eaLnBrk="1" hangingPunct="1"/>
            <a:r>
              <a:rPr lang="zh-TW" altLang="en-US" sz="2400" b="1" dirty="0">
                <a:solidFill>
                  <a:srgbClr val="3BA943"/>
                </a:solidFill>
                <a:latin typeface="Times New Roman" panose="02020603050405020304" pitchFamily="18" charset="0"/>
              </a:rPr>
              <a:t>題意：</a:t>
            </a:r>
            <a:r>
              <a:rPr lang="zh-TW" altLang="en-US" sz="2400" dirty="0">
                <a:latin typeface="Times New Roman" panose="02020603050405020304" pitchFamily="18" charset="0"/>
              </a:rPr>
              <a:t>給定一個</a:t>
            </a:r>
            <a:r>
              <a:rPr lang="en-US" altLang="zh-TW" sz="2400" dirty="0">
                <a:latin typeface="Times New Roman" panose="02020603050405020304" pitchFamily="18" charset="0"/>
              </a:rPr>
              <a:t>r*c</a:t>
            </a:r>
            <a:r>
              <a:rPr lang="zh-TW" altLang="en-US" sz="2400" dirty="0">
                <a:latin typeface="Times New Roman" panose="02020603050405020304" pitchFamily="18" charset="0"/>
              </a:rPr>
              <a:t>大小的二維陣列與整數</a:t>
            </a:r>
            <a:r>
              <a:rPr lang="en-US" altLang="zh-TW" sz="2400" dirty="0">
                <a:latin typeface="Times New Roman" panose="02020603050405020304" pitchFamily="18" charset="0"/>
              </a:rPr>
              <a:t>n</a:t>
            </a:r>
            <a:r>
              <a:rPr lang="zh-TW" altLang="en-US" sz="2400" dirty="0">
                <a:latin typeface="Times New Roman" panose="02020603050405020304" pitchFamily="18" charset="0"/>
              </a:rPr>
              <a:t>，陣列中每個元素皆為</a:t>
            </a:r>
            <a:r>
              <a:rPr lang="en-US" altLang="zh-TW" sz="2400" dirty="0">
                <a:latin typeface="Times New Roman" panose="02020603050405020304" pitchFamily="18" charset="0"/>
              </a:rPr>
              <a:t>’R’, ’S’, ‘P’,</a:t>
            </a:r>
            <a:r>
              <a:rPr lang="zh-TW" altLang="en-US" sz="2400" dirty="0">
                <a:latin typeface="Times New Roman" panose="02020603050405020304" pitchFamily="18" charset="0"/>
              </a:rPr>
              <a:t>三種字元，分別代表石頭、剪刀、布。對此陣列進行</a:t>
            </a:r>
            <a:r>
              <a:rPr lang="en-US" altLang="zh-TW" sz="2400" dirty="0">
                <a:latin typeface="Times New Roman" panose="02020603050405020304" pitchFamily="18" charset="0"/>
              </a:rPr>
              <a:t>n</a:t>
            </a:r>
            <a:r>
              <a:rPr lang="zh-TW" altLang="en-US" sz="2400" dirty="0">
                <a:latin typeface="Times New Roman" panose="02020603050405020304" pitchFamily="18" charset="0"/>
              </a:rPr>
              <a:t>次的佔據行為，每次佔據行為將陣列每個元素與其上下左右進行勝負同猜拳規則的比較，勝者將佔領敗者的位置，求</a:t>
            </a:r>
            <a:r>
              <a:rPr lang="en-US" altLang="zh-TW" sz="2400" dirty="0">
                <a:latin typeface="Times New Roman" panose="02020603050405020304" pitchFamily="18" charset="0"/>
              </a:rPr>
              <a:t>n</a:t>
            </a:r>
            <a:r>
              <a:rPr lang="zh-TW" altLang="en-US" sz="2400" dirty="0">
                <a:latin typeface="Times New Roman" panose="02020603050405020304" pitchFamily="18" charset="0"/>
              </a:rPr>
              <a:t>次行為結束後的陣列內容。</a:t>
            </a:r>
            <a:endParaRPr lang="zh-TW" altLang="en-US" sz="2400" dirty="0">
              <a:latin typeface="Times New Roman" panose="02020603050405020304" pitchFamily="18" charset="0"/>
              <a:sym typeface="Wingdings" panose="05000000000000000000" pitchFamily="2" charset="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5">
            <a:extLst>
              <a:ext uri="{FF2B5EF4-FFF2-40B4-BE49-F238E27FC236}">
                <a16:creationId xmlns:a16="http://schemas.microsoft.com/office/drawing/2014/main" id="{77A5C54F-D69C-411D-BBDB-3F544E4A4E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sz="2400">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sz="2400">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sz="2400">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sz="2400">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新細明體" panose="02020500000000000000" pitchFamily="18" charset="-120"/>
              </a:defRPr>
            </a:lvl9pPr>
          </a:lstStyle>
          <a:p>
            <a:pPr eaLnBrk="1" hangingPunct="1"/>
            <a:fld id="{FDE71F1B-004A-43E0-9048-4612922C2AB0}" type="slidenum">
              <a:rPr kumimoji="0" lang="zh-TW" altLang="en-US" sz="1400">
                <a:solidFill>
                  <a:schemeClr val="accent1"/>
                </a:solidFill>
              </a:rPr>
              <a:pPr eaLnBrk="1" hangingPunct="1"/>
              <a:t>2</a:t>
            </a:fld>
            <a:endParaRPr kumimoji="0" lang="en-US" altLang="zh-TW" sz="1400">
              <a:solidFill>
                <a:schemeClr val="accent1"/>
              </a:solidFill>
            </a:endParaRPr>
          </a:p>
        </p:txBody>
      </p:sp>
      <p:sp>
        <p:nvSpPr>
          <p:cNvPr id="4099" name="Rectangle 3">
            <a:extLst>
              <a:ext uri="{FF2B5EF4-FFF2-40B4-BE49-F238E27FC236}">
                <a16:creationId xmlns:a16="http://schemas.microsoft.com/office/drawing/2014/main" id="{06B62727-E809-4814-B806-EADB711CAFFE}"/>
              </a:ext>
            </a:extLst>
          </p:cNvPr>
          <p:cNvSpPr>
            <a:spLocks noGrp="1" noChangeArrowheads="1"/>
          </p:cNvSpPr>
          <p:nvPr>
            <p:ph type="body" idx="1"/>
          </p:nvPr>
        </p:nvSpPr>
        <p:spPr>
          <a:xfrm>
            <a:off x="381000" y="685800"/>
            <a:ext cx="8077200" cy="5622925"/>
          </a:xfrm>
        </p:spPr>
        <p:txBody>
          <a:bodyPr/>
          <a:lstStyle/>
          <a:p>
            <a:pPr eaLnBrk="1" hangingPunct="1">
              <a:lnSpc>
                <a:spcPct val="90000"/>
              </a:lnSpc>
            </a:pPr>
            <a:r>
              <a:rPr lang="zh-TW" altLang="en-US" sz="2400" b="1" dirty="0">
                <a:solidFill>
                  <a:srgbClr val="3BA943"/>
                </a:solidFill>
                <a:latin typeface="Times New Roman" panose="02020603050405020304" pitchFamily="18" charset="0"/>
              </a:rPr>
              <a:t>題意範例：</a:t>
            </a:r>
            <a:r>
              <a:rPr lang="en-US" altLang="zh-TW" sz="2400" dirty="0">
                <a:latin typeface="Times New Roman" panose="02020603050405020304" pitchFamily="18" charset="0"/>
              </a:rPr>
              <a:t>3</a:t>
            </a:r>
            <a:r>
              <a:rPr lang="zh-TW" altLang="en-US" sz="2400" dirty="0">
                <a:latin typeface="Times New Roman" panose="02020603050405020304" pitchFamily="18" charset="0"/>
              </a:rPr>
              <a:t> </a:t>
            </a:r>
            <a:r>
              <a:rPr lang="en-US" altLang="zh-TW" sz="2400" dirty="0">
                <a:latin typeface="Times New Roman" panose="02020603050405020304" pitchFamily="18" charset="0"/>
              </a:rPr>
              <a:t>3</a:t>
            </a:r>
            <a:r>
              <a:rPr lang="zh-TW" altLang="en-US" sz="2400" dirty="0">
                <a:latin typeface="Times New Roman" panose="02020603050405020304" pitchFamily="18" charset="0"/>
              </a:rPr>
              <a:t> </a:t>
            </a:r>
            <a:r>
              <a:rPr lang="en-US" altLang="zh-TW" sz="2400" dirty="0">
                <a:latin typeface="Times New Roman" panose="02020603050405020304" pitchFamily="18" charset="0"/>
              </a:rPr>
              <a:t>1</a:t>
            </a:r>
            <a:br>
              <a:rPr lang="en-US" altLang="zh-TW" sz="2400" b="1" dirty="0">
                <a:solidFill>
                  <a:srgbClr val="3BA943"/>
                </a:solidFill>
                <a:latin typeface="Times New Roman" panose="02020603050405020304" pitchFamily="18" charset="0"/>
              </a:rPr>
            </a:br>
            <a:r>
              <a:rPr lang="en-US" altLang="zh-TW" sz="2400" b="1" dirty="0">
                <a:solidFill>
                  <a:srgbClr val="3BA943"/>
                </a:solidFill>
                <a:latin typeface="Times New Roman" panose="02020603050405020304" pitchFamily="18" charset="0"/>
              </a:rPr>
              <a:t>		</a:t>
            </a:r>
            <a:r>
              <a:rPr lang="zh-TW" altLang="en-US" sz="2400" b="1" dirty="0">
                <a:solidFill>
                  <a:srgbClr val="3BA943"/>
                </a:solidFill>
                <a:latin typeface="Times New Roman" panose="02020603050405020304" pitchFamily="18" charset="0"/>
              </a:rPr>
              <a:t> </a:t>
            </a:r>
            <a:r>
              <a:rPr lang="en-US" altLang="zh-TW" sz="2400" dirty="0">
                <a:latin typeface="Times New Roman" panose="02020603050405020304" pitchFamily="18" charset="0"/>
              </a:rPr>
              <a:t>RRR		RRR</a:t>
            </a:r>
            <a:br>
              <a:rPr lang="en-US" altLang="zh-TW" sz="2400" dirty="0">
                <a:latin typeface="Times New Roman" panose="02020603050405020304" pitchFamily="18" charset="0"/>
              </a:rPr>
            </a:br>
            <a:r>
              <a:rPr lang="en-US" altLang="zh-TW" sz="2400" dirty="0">
                <a:latin typeface="Times New Roman" panose="02020603050405020304" pitchFamily="18" charset="0"/>
              </a:rPr>
              <a:t>		</a:t>
            </a:r>
            <a:r>
              <a:rPr lang="zh-TW" altLang="en-US" sz="2400" dirty="0">
                <a:latin typeface="Times New Roman" panose="02020603050405020304" pitchFamily="18" charset="0"/>
              </a:rPr>
              <a:t> </a:t>
            </a:r>
            <a:r>
              <a:rPr lang="en-US" altLang="zh-TW" sz="2400" dirty="0">
                <a:latin typeface="Times New Roman" panose="02020603050405020304" pitchFamily="18" charset="0"/>
              </a:rPr>
              <a:t>RSR	</a:t>
            </a:r>
            <a:r>
              <a:rPr lang="zh-TW" altLang="en-US" sz="2400" dirty="0">
                <a:latin typeface="Times New Roman" panose="02020603050405020304" pitchFamily="18" charset="0"/>
              </a:rPr>
              <a:t>  </a:t>
            </a:r>
            <a:r>
              <a:rPr lang="en-US" altLang="zh-TW" sz="2400" dirty="0">
                <a:latin typeface="Times New Roman" panose="02020603050405020304" pitchFamily="18" charset="0"/>
                <a:sym typeface="Wingdings" panose="05000000000000000000" pitchFamily="2" charset="2"/>
              </a:rPr>
              <a:t>	RRR</a:t>
            </a:r>
            <a:br>
              <a:rPr lang="en-US" altLang="zh-TW" sz="2400" dirty="0">
                <a:latin typeface="Times New Roman" panose="02020603050405020304" pitchFamily="18" charset="0"/>
              </a:rPr>
            </a:br>
            <a:r>
              <a:rPr lang="en-US" altLang="zh-TW" sz="2400" dirty="0">
                <a:latin typeface="Times New Roman" panose="02020603050405020304" pitchFamily="18" charset="0"/>
              </a:rPr>
              <a:t>		</a:t>
            </a:r>
            <a:r>
              <a:rPr lang="zh-TW" altLang="en-US" sz="2400" dirty="0">
                <a:latin typeface="Times New Roman" panose="02020603050405020304" pitchFamily="18" charset="0"/>
              </a:rPr>
              <a:t> </a:t>
            </a:r>
            <a:r>
              <a:rPr lang="en-US" altLang="zh-TW" sz="2400" dirty="0">
                <a:latin typeface="Times New Roman" panose="02020603050405020304" pitchFamily="18" charset="0"/>
              </a:rPr>
              <a:t>RRR		RRR</a:t>
            </a:r>
            <a:br>
              <a:rPr lang="zh-TW" altLang="zh-TW" sz="2400" dirty="0">
                <a:latin typeface="Times New Roman" panose="02020603050405020304" pitchFamily="18" charset="0"/>
              </a:rPr>
            </a:br>
            <a:r>
              <a:rPr lang="zh-TW" altLang="zh-TW" sz="2400" dirty="0">
                <a:latin typeface="Times New Roman" panose="02020603050405020304" pitchFamily="18" charset="0"/>
              </a:rPr>
              <a:t>                    </a:t>
            </a:r>
            <a:r>
              <a:rPr lang="en-US" altLang="zh-TW" sz="2400" dirty="0">
                <a:latin typeface="Times New Roman" panose="02020603050405020304" pitchFamily="18" charset="0"/>
              </a:rPr>
              <a:t>3</a:t>
            </a:r>
            <a:r>
              <a:rPr lang="zh-TW" altLang="en-US" sz="2400" dirty="0">
                <a:latin typeface="Times New Roman" panose="02020603050405020304" pitchFamily="18" charset="0"/>
              </a:rPr>
              <a:t> </a:t>
            </a:r>
            <a:r>
              <a:rPr lang="en-US" altLang="zh-TW" sz="2400" dirty="0">
                <a:latin typeface="Times New Roman" panose="02020603050405020304" pitchFamily="18" charset="0"/>
              </a:rPr>
              <a:t>4</a:t>
            </a:r>
            <a:r>
              <a:rPr lang="zh-TW" altLang="en-US" sz="2400" dirty="0">
                <a:latin typeface="Times New Roman" panose="02020603050405020304" pitchFamily="18" charset="0"/>
              </a:rPr>
              <a:t> </a:t>
            </a:r>
            <a:r>
              <a:rPr lang="en-US" altLang="zh-TW" sz="2400" dirty="0">
                <a:latin typeface="Times New Roman" panose="02020603050405020304" pitchFamily="18" charset="0"/>
              </a:rPr>
              <a:t>2</a:t>
            </a:r>
            <a:br>
              <a:rPr lang="en-US" altLang="zh-TW" sz="2400" dirty="0">
                <a:latin typeface="Times New Roman" panose="02020603050405020304" pitchFamily="18" charset="0"/>
              </a:rPr>
            </a:br>
            <a:r>
              <a:rPr lang="en-US" altLang="zh-TW" sz="2400" dirty="0">
                <a:latin typeface="Times New Roman" panose="02020603050405020304" pitchFamily="18" charset="0"/>
              </a:rPr>
              <a:t>		RSPR	</a:t>
            </a:r>
            <a:r>
              <a:rPr lang="zh-TW" altLang="en-US" sz="2400" dirty="0">
                <a:latin typeface="Times New Roman" panose="02020603050405020304" pitchFamily="18" charset="0"/>
              </a:rPr>
              <a:t> </a:t>
            </a:r>
            <a:r>
              <a:rPr lang="en-US" altLang="zh-TW" sz="2400" dirty="0">
                <a:latin typeface="Times New Roman" panose="02020603050405020304" pitchFamily="18" charset="0"/>
              </a:rPr>
              <a:t>	RRSP		RRRS</a:t>
            </a:r>
            <a:br>
              <a:rPr lang="en-US" altLang="zh-TW" sz="2400" dirty="0">
                <a:latin typeface="Times New Roman" panose="02020603050405020304" pitchFamily="18" charset="0"/>
              </a:rPr>
            </a:br>
            <a:r>
              <a:rPr lang="en-US" altLang="zh-TW" sz="2400" dirty="0">
                <a:latin typeface="Times New Roman" panose="02020603050405020304" pitchFamily="18" charset="0"/>
              </a:rPr>
              <a:t>		SPRS	</a:t>
            </a:r>
            <a:r>
              <a:rPr lang="zh-TW" altLang="en-US" sz="2400" dirty="0">
                <a:latin typeface="Times New Roman" panose="02020603050405020304" pitchFamily="18" charset="0"/>
              </a:rPr>
              <a:t>  </a:t>
            </a:r>
            <a:r>
              <a:rPr lang="en-US" altLang="zh-TW" sz="2400" dirty="0">
                <a:latin typeface="Times New Roman" panose="02020603050405020304" pitchFamily="18" charset="0"/>
                <a:sym typeface="Wingdings" panose="05000000000000000000" pitchFamily="2" charset="2"/>
              </a:rPr>
              <a:t>	RSPR	</a:t>
            </a:r>
            <a:r>
              <a:rPr lang="zh-TW" altLang="en-US" sz="2400" dirty="0">
                <a:latin typeface="Times New Roman" panose="02020603050405020304" pitchFamily="18" charset="0"/>
                <a:sym typeface="Wingdings" panose="05000000000000000000" pitchFamily="2" charset="2"/>
              </a:rPr>
              <a:t>  </a:t>
            </a:r>
            <a:r>
              <a:rPr lang="en-US" altLang="zh-TW" sz="2400" dirty="0">
                <a:latin typeface="Times New Roman" panose="02020603050405020304" pitchFamily="18" charset="0"/>
                <a:sym typeface="Wingdings" panose="05000000000000000000" pitchFamily="2" charset="2"/>
              </a:rPr>
              <a:t>	RRSP</a:t>
            </a:r>
            <a:br>
              <a:rPr lang="en-US" altLang="zh-TW" sz="2400" dirty="0">
                <a:latin typeface="Times New Roman" panose="02020603050405020304" pitchFamily="18" charset="0"/>
                <a:sym typeface="Wingdings" panose="05000000000000000000" pitchFamily="2" charset="2"/>
              </a:rPr>
            </a:br>
            <a:r>
              <a:rPr lang="en-US" altLang="zh-TW" sz="2400" dirty="0">
                <a:latin typeface="Times New Roman" panose="02020603050405020304" pitchFamily="18" charset="0"/>
                <a:sym typeface="Wingdings" panose="05000000000000000000" pitchFamily="2" charset="2"/>
              </a:rPr>
              <a:t>		PRSP		SPRS		RSPR</a:t>
            </a:r>
            <a:endParaRPr lang="en-US" altLang="zh-TW" sz="2400" dirty="0">
              <a:latin typeface="Times New Roman" panose="02020603050405020304" pitchFamily="18" charset="0"/>
            </a:endParaRPr>
          </a:p>
          <a:p>
            <a:pPr eaLnBrk="1" hangingPunct="1">
              <a:lnSpc>
                <a:spcPct val="90000"/>
              </a:lnSpc>
            </a:pPr>
            <a:r>
              <a:rPr lang="zh-TW" altLang="en-US" sz="2400" b="1" dirty="0">
                <a:solidFill>
                  <a:srgbClr val="3BA943"/>
                </a:solidFill>
                <a:latin typeface="Times New Roman" panose="02020603050405020304" pitchFamily="18" charset="0"/>
              </a:rPr>
              <a:t>解法：</a:t>
            </a:r>
            <a:r>
              <a:rPr lang="zh-TW" altLang="en-US" sz="2400" dirty="0">
                <a:latin typeface="Times New Roman" panose="02020603050405020304" pitchFamily="18" charset="0"/>
              </a:rPr>
              <a:t>以迴圈進行二維陣列內的佔領行為，並將結果存入另一陣列，並在每次佔領行為結束時將原陣列覆寫。</a:t>
            </a:r>
            <a:endParaRPr lang="en-US" altLang="zh-TW" sz="2400" dirty="0">
              <a:latin typeface="+mn-ea"/>
            </a:endParaRPr>
          </a:p>
          <a:p>
            <a:pPr eaLnBrk="1" hangingPunct="1">
              <a:lnSpc>
                <a:spcPct val="90000"/>
              </a:lnSpc>
            </a:pPr>
            <a:r>
              <a:rPr lang="zh-TW" altLang="en-US" sz="2400" b="1" dirty="0">
                <a:solidFill>
                  <a:srgbClr val="3BA943"/>
                </a:solidFill>
                <a:latin typeface="Times New Roman" panose="02020603050405020304" pitchFamily="18" charset="0"/>
              </a:rPr>
              <a:t>解法範例：</a:t>
            </a:r>
            <a:r>
              <a:rPr lang="zh-TW" altLang="en-US" sz="2400" dirty="0">
                <a:latin typeface="Times New Roman" panose="02020603050405020304" pitchFamily="18" charset="0"/>
                <a:sym typeface="Wingdings" panose="05000000000000000000" pitchFamily="2" charset="2"/>
              </a:rPr>
              <a:t>無</a:t>
            </a:r>
            <a:endParaRPr lang="zh-TW" altLang="en-US" sz="2400" b="1" dirty="0">
              <a:solidFill>
                <a:srgbClr val="3BA943"/>
              </a:solidFill>
              <a:latin typeface="Times New Roman" panose="02020603050405020304" pitchFamily="18" charset="0"/>
            </a:endParaRPr>
          </a:p>
          <a:p>
            <a:pPr eaLnBrk="1" hangingPunct="1">
              <a:lnSpc>
                <a:spcPct val="90000"/>
              </a:lnSpc>
            </a:pPr>
            <a:r>
              <a:rPr lang="zh-TW" altLang="en-US" sz="2400" b="1" dirty="0">
                <a:solidFill>
                  <a:srgbClr val="3BA943"/>
                </a:solidFill>
                <a:latin typeface="Times New Roman" panose="02020603050405020304" pitchFamily="18" charset="0"/>
              </a:rPr>
              <a:t>討論：</a:t>
            </a:r>
            <a:endParaRPr lang="en-US" altLang="zh-TW" sz="2400" b="1" dirty="0">
              <a:solidFill>
                <a:srgbClr val="3BA943"/>
              </a:solidFill>
              <a:latin typeface="Times New Roman" panose="02020603050405020304" pitchFamily="18" charset="0"/>
            </a:endParaRPr>
          </a:p>
          <a:p>
            <a:pPr marL="0" indent="0" eaLnBrk="1" hangingPunct="1">
              <a:lnSpc>
                <a:spcPct val="90000"/>
              </a:lnSpc>
              <a:buNone/>
            </a:pPr>
            <a:r>
              <a:rPr lang="en-US" altLang="zh-TW" sz="2400" b="1" dirty="0">
                <a:solidFill>
                  <a:srgbClr val="3BA943"/>
                </a:solidFill>
                <a:latin typeface="Times New Roman" panose="02020603050405020304" pitchFamily="18" charset="0"/>
              </a:rPr>
              <a:t>	</a:t>
            </a:r>
            <a:r>
              <a:rPr lang="en-US" altLang="zh-TW" sz="2400" dirty="0">
                <a:latin typeface="Times New Roman" panose="02020603050405020304" pitchFamily="18" charset="0"/>
              </a:rPr>
              <a:t>1.</a:t>
            </a:r>
            <a:r>
              <a:rPr lang="zh-TW" altLang="en-US" sz="2400" dirty="0">
                <a:latin typeface="Times New Roman" panose="02020603050405020304" pitchFamily="18" charset="0"/>
              </a:rPr>
              <a:t>同時進行佔領，故不可先更改原先的陣列內容。</a:t>
            </a:r>
            <a:endParaRPr lang="en-US" altLang="zh-TW" sz="2400" dirty="0">
              <a:latin typeface="Times New Roman" panose="02020603050405020304" pitchFamily="18" charset="0"/>
            </a:endParaRPr>
          </a:p>
          <a:p>
            <a:pPr marL="0" indent="0" eaLnBrk="1" hangingPunct="1">
              <a:lnSpc>
                <a:spcPct val="90000"/>
              </a:lnSpc>
              <a:buNone/>
            </a:pPr>
            <a:r>
              <a:rPr lang="en-US" altLang="zh-TW" sz="2400" dirty="0">
                <a:latin typeface="Times New Roman" panose="02020603050405020304" pitchFamily="18" charset="0"/>
              </a:rPr>
              <a:t>	2.</a:t>
            </a:r>
            <a:r>
              <a:rPr lang="zh-TW" altLang="en-US" sz="2400" dirty="0">
                <a:latin typeface="Times New Roman" panose="02020603050405020304" pitchFamily="18" charset="0"/>
              </a:rPr>
              <a:t>注意佔領時不能超出陣列邊界。</a:t>
            </a:r>
            <a:endParaRPr lang="en-US" altLang="zh-TW" sz="2400" dirty="0">
              <a:latin typeface="Times New Roman" panose="02020603050405020304" pitchFamily="18" charset="0"/>
            </a:endParaRPr>
          </a:p>
          <a:p>
            <a:pPr marL="0" indent="0" eaLnBrk="1" hangingPunct="1">
              <a:lnSpc>
                <a:spcPct val="90000"/>
              </a:lnSpc>
              <a:buNone/>
            </a:pPr>
            <a:r>
              <a:rPr lang="en-US" altLang="zh-TW" sz="2400" b="1" dirty="0">
                <a:solidFill>
                  <a:srgbClr val="3BA943"/>
                </a:solidFill>
                <a:latin typeface="Times New Roman" panose="02020603050405020304" pitchFamily="18" charset="0"/>
              </a:rPr>
              <a:t>	</a:t>
            </a:r>
            <a:r>
              <a:rPr lang="en-US" altLang="zh-TW" sz="2400" dirty="0">
                <a:latin typeface="Times New Roman" panose="02020603050405020304" pitchFamily="18" charset="0"/>
              </a:rPr>
              <a:t>3.</a:t>
            </a:r>
            <a:r>
              <a:rPr lang="zh-TW" altLang="en-US" sz="2400" dirty="0">
                <a:latin typeface="Times New Roman" panose="02020603050405020304" pitchFamily="18" charset="0"/>
              </a:rPr>
              <a:t>最後一個</a:t>
            </a:r>
            <a:r>
              <a:rPr lang="en-US" altLang="zh-TW" sz="2400" dirty="0">
                <a:latin typeface="Times New Roman" panose="02020603050405020304" pitchFamily="18" charset="0"/>
              </a:rPr>
              <a:t>case</a:t>
            </a:r>
            <a:r>
              <a:rPr lang="zh-TW" altLang="en-US" sz="2400" dirty="0">
                <a:latin typeface="Times New Roman" panose="02020603050405020304" pitchFamily="18" charset="0"/>
              </a:rPr>
              <a:t>輸出結束不需再加換行。</a:t>
            </a:r>
            <a:br>
              <a:rPr lang="en-US" altLang="zh-TW" sz="2400" dirty="0">
                <a:latin typeface="Times New Roman" panose="02020603050405020304" pitchFamily="18" charset="0"/>
              </a:rPr>
            </a:br>
            <a:r>
              <a:rPr lang="en-US" altLang="zh-TW" sz="2400" dirty="0">
                <a:latin typeface="Times New Roman" panose="02020603050405020304" pitchFamily="18" charset="0"/>
              </a:rPr>
              <a:t>	</a:t>
            </a:r>
            <a:endParaRPr lang="zh-TW"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標楷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2593</TotalTime>
  <Words>291</Words>
  <Application>Microsoft Office PowerPoint</Application>
  <PresentationFormat>如螢幕大小 (4:3)</PresentationFormat>
  <Paragraphs>18</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Tahoma</vt:lpstr>
      <vt:lpstr>Times New Roman</vt:lpstr>
      <vt:lpstr>Wingdings</vt:lpstr>
      <vt:lpstr>Blends</vt:lpstr>
      <vt:lpstr>10443: Rock, Scissors, Paper</vt:lpstr>
      <vt:lpstr>PowerPoint 簡報</vt:lpstr>
    </vt:vector>
  </TitlesOfParts>
  <Company>nsysu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3 Greedy methods</dc:title>
  <dc:creator>cby</dc:creator>
  <cp:lastModifiedBy>a0979609671@gmail.com</cp:lastModifiedBy>
  <cp:revision>115</cp:revision>
  <dcterms:created xsi:type="dcterms:W3CDTF">1601-01-01T00:00:00Z</dcterms:created>
  <dcterms:modified xsi:type="dcterms:W3CDTF">2023-03-01T05:58:30Z</dcterms:modified>
</cp:coreProperties>
</file>