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45" autoAdjust="0"/>
    <p:restoredTop sz="92113" autoAdjust="0"/>
  </p:normalViewPr>
  <p:slideViewPr>
    <p:cSldViewPr>
      <p:cViewPr varScale="1">
        <p:scale>
          <a:sx n="113" d="100"/>
          <a:sy n="113" d="100"/>
        </p:scale>
        <p:origin x="11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2023/3/2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2023/3/2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2023/3/2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2023/3/2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2023/3/2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2023/3/2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2023/3/2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2023/3/2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2023/3/2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2023/3/2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2023/3/2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2023/3/2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10550: Combination Lock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★☆☆☆☆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10550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Combination Lock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黃鈺維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給定初始的刻度及三個密碼，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按照以下的步驟：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順時針轉兩圈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繼續順時針轉到第一個密碼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逆時針轉一圈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繼續逆時針轉到第二個密碼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順時針轉到第三個密碼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開鎖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問總共轉了多少角度？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（總共有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40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個刻度，標號為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0~39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）</a:t>
            </a:r>
          </a:p>
        </p:txBody>
      </p:sp>
      <p:pic>
        <p:nvPicPr>
          <p:cNvPr id="1025" name="Picture 1" descr="page1image1136266912">
            <a:extLst>
              <a:ext uri="{FF2B5EF4-FFF2-40B4-BE49-F238E27FC236}">
                <a16:creationId xmlns:a16="http://schemas.microsoft.com/office/drawing/2014/main" id="{FF69F7E6-0105-B920-3156-B1A6DE4DB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045" y="1447800"/>
            <a:ext cx="1551755" cy="229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0 30 0 30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1350</a:t>
            </a:r>
            <a:r>
              <a:rPr lang="zh-TW" altLang="zh-TW" sz="2400" dirty="0">
                <a:latin typeface="Times New Roman" panose="02020603050405020304" pitchFamily="18" charset="0"/>
              </a:rPr>
              <a:t>       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0 20 0 20</a:t>
            </a:r>
            <a:r>
              <a:rPr lang="zh-TW" altLang="zh-TW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1620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0 10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0 </a:t>
            </a:r>
            <a:r>
              <a:rPr lang="zh-TW" altLang="zh-TW" sz="2400" dirty="0">
                <a:latin typeface="Times New Roman" panose="02020603050405020304" pitchFamily="18" charset="0"/>
              </a:rPr>
              <a:t>10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1890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直接模擬轉盤，計算角度即可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順時針：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刻度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–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刻度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+ 40) % 40;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逆時針：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刻度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–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刻度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+ 40) % 40;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範例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：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(0 - 30 + 40) % 40 = 10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(0 - 30 + 40) % 40 = 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(0 - 30 + 40) % 40 = 10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40 * 3 + 10 * 3 = 150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  150 * 9 = 1350</a:t>
            </a:r>
            <a:r>
              <a:rPr lang="zh-TW" altLang="en-US" sz="2400" dirty="0">
                <a:latin typeface="Times New Roman" panose="02020603050405020304" pitchFamily="18" charset="0"/>
              </a:rPr>
              <a:t>度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順時針轉數字刻度時，指針相對於刻度是逆時針轉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(2) </a:t>
            </a:r>
            <a:r>
              <a:rPr lang="zh-TW" altLang="en-US" sz="2400" dirty="0">
                <a:latin typeface="Times New Roman" panose="02020603050405020304" pitchFamily="18" charset="0"/>
              </a:rPr>
              <a:t>取模前加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  <a:r>
              <a:rPr lang="zh-TW" altLang="en-US" sz="2400" dirty="0">
                <a:latin typeface="Times New Roman" panose="02020603050405020304" pitchFamily="18" charset="0"/>
              </a:rPr>
              <a:t>，避免負數情況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(3)</a:t>
            </a:r>
            <a:r>
              <a:rPr lang="zh-TW" altLang="en-US" sz="2400" dirty="0">
                <a:latin typeface="Times New Roman" panose="02020603050405020304" pitchFamily="18" charset="0"/>
              </a:rPr>
              <a:t> 總共有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  <a:r>
              <a:rPr lang="zh-TW" altLang="en-US" sz="2400" dirty="0">
                <a:latin typeface="Times New Roman" panose="02020603050405020304" pitchFamily="18" charset="0"/>
              </a:rPr>
              <a:t>個刻度，刻度數 </a:t>
            </a:r>
            <a:r>
              <a:rPr lang="en-US" altLang="zh-TW" sz="2400" dirty="0">
                <a:latin typeface="Times New Roman" panose="02020603050405020304" pitchFamily="18" charset="0"/>
              </a:rPr>
              <a:t>*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即為角度</a:t>
            </a: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9DC79A82-B99C-9BF1-D41A-DFD11EB9494A}"/>
              </a:ext>
            </a:extLst>
          </p:cNvPr>
          <p:cNvGrpSpPr/>
          <p:nvPr/>
        </p:nvGrpSpPr>
        <p:grpSpPr>
          <a:xfrm>
            <a:off x="6643273" y="669925"/>
            <a:ext cx="2233175" cy="1944216"/>
            <a:chOff x="531862" y="4510736"/>
            <a:chExt cx="2348682" cy="2044777"/>
          </a:xfrm>
        </p:grpSpPr>
        <p:sp>
          <p:nvSpPr>
            <p:cNvPr id="2" name="橢圓 1">
              <a:extLst>
                <a:ext uri="{FF2B5EF4-FFF2-40B4-BE49-F238E27FC236}">
                  <a16:creationId xmlns:a16="http://schemas.microsoft.com/office/drawing/2014/main" id="{DB260F2B-833C-A78E-6CE3-8C029D043596}"/>
                </a:ext>
              </a:extLst>
            </p:cNvPr>
            <p:cNvSpPr/>
            <p:nvPr/>
          </p:nvSpPr>
          <p:spPr bwMode="auto">
            <a:xfrm>
              <a:off x="1151493" y="4962237"/>
              <a:ext cx="1163187" cy="116318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id="{1C1A36F1-1742-5132-1A14-6C5C8AACE0A9}"/>
                </a:ext>
              </a:extLst>
            </p:cNvPr>
            <p:cNvSpPr txBox="1"/>
            <p:nvPr/>
          </p:nvSpPr>
          <p:spPr>
            <a:xfrm>
              <a:off x="1522462" y="4510736"/>
              <a:ext cx="3967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TW" sz="1400" dirty="0"/>
                <a:t>0</a:t>
              </a:r>
              <a:endParaRPr kumimoji="1" lang="zh-TW" altLang="en-US" sz="1400" dirty="0"/>
            </a:p>
          </p:txBody>
        </p:sp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id="{B5550D13-A56E-54C6-7EFD-86F1D471A6F4}"/>
                </a:ext>
              </a:extLst>
            </p:cNvPr>
            <p:cNvSpPr txBox="1"/>
            <p:nvPr/>
          </p:nvSpPr>
          <p:spPr>
            <a:xfrm>
              <a:off x="2483768" y="5376960"/>
              <a:ext cx="3967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TW" sz="1400" dirty="0"/>
                <a:t>10</a:t>
              </a:r>
              <a:endParaRPr kumimoji="1" lang="zh-TW" altLang="en-US" sz="1400" dirty="0"/>
            </a:p>
          </p:txBody>
        </p: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E175D401-B1DB-3472-6F72-EBF5A7F7950D}"/>
                </a:ext>
              </a:extLst>
            </p:cNvPr>
            <p:cNvSpPr txBox="1"/>
            <p:nvPr/>
          </p:nvSpPr>
          <p:spPr>
            <a:xfrm>
              <a:off x="531862" y="5376960"/>
              <a:ext cx="3967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TW" sz="1400" dirty="0"/>
                <a:t>30</a:t>
              </a:r>
              <a:endParaRPr kumimoji="1" lang="zh-TW" altLang="en-US" sz="1400" dirty="0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F77EFBA9-8DF3-2DC2-3705-162917A4F5E0}"/>
                </a:ext>
              </a:extLst>
            </p:cNvPr>
            <p:cNvSpPr txBox="1"/>
            <p:nvPr/>
          </p:nvSpPr>
          <p:spPr>
            <a:xfrm>
              <a:off x="1522462" y="6247736"/>
              <a:ext cx="3967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TW" sz="1400" dirty="0"/>
                <a:t>20</a:t>
              </a:r>
              <a:endParaRPr kumimoji="1" lang="zh-TW" altLang="en-US" sz="1400" dirty="0"/>
            </a:p>
          </p:txBody>
        </p:sp>
      </p:grpSp>
      <p:cxnSp>
        <p:nvCxnSpPr>
          <p:cNvPr id="9" name="直線箭頭接點 8">
            <a:extLst>
              <a:ext uri="{FF2B5EF4-FFF2-40B4-BE49-F238E27FC236}">
                <a16:creationId xmlns:a16="http://schemas.microsoft.com/office/drawing/2014/main" id="{64630067-2796-F763-CFA6-F58D8A831BBF}"/>
              </a:ext>
            </a:extLst>
          </p:cNvPr>
          <p:cNvCxnSpPr>
            <a:cxnSpLocks/>
          </p:cNvCxnSpPr>
          <p:nvPr/>
        </p:nvCxnSpPr>
        <p:spPr bwMode="auto">
          <a:xfrm>
            <a:off x="7773787" y="962566"/>
            <a:ext cx="0" cy="651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2591</TotalTime>
  <Words>291</Words>
  <Application>Microsoft Macintosh PowerPoint</Application>
  <PresentationFormat>如螢幕大小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Tahoma</vt:lpstr>
      <vt:lpstr>Times New Roman</vt:lpstr>
      <vt:lpstr>Wingdings</vt:lpstr>
      <vt:lpstr>Blends</vt:lpstr>
      <vt:lpstr>10550: Combination Lock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鈺維 黃</cp:lastModifiedBy>
  <cp:revision>112</cp:revision>
  <dcterms:created xsi:type="dcterms:W3CDTF">1601-01-01T00:00:00Z</dcterms:created>
  <dcterms:modified xsi:type="dcterms:W3CDTF">2023-03-02T03:31:10Z</dcterms:modified>
</cp:coreProperties>
</file>