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57" d="100"/>
          <a:sy n="57" d="100"/>
        </p:scale>
        <p:origin x="72" y="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2023/3/10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10116: Robot Motion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87680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10116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Robot Motion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高子雯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09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輸入一個網格大小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橫、縱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、起始點位置以及每個網格上的指令，指令分別為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E(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右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W(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左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。機器人將從給定的起始點依網格上的指令移動，系統需輸出機器人的移動步數與行進狀況。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91155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3 6 5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NEESWE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WWWESS	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SNWWWW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 step(s) to exit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4 5 1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SESWE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EESNW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NWEEN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EWSEN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3 step(s) before a loop of 8 step(s)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終止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87118AAC-861F-4051-A1D0-7E252542F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601" y="908720"/>
            <a:ext cx="3461599" cy="2231901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6D1A7F9-2CD7-8DCE-E8D4-C95934603B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120" y="2996952"/>
            <a:ext cx="2697165" cy="25568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538BAE0-83C7-1DB4-B6EE-0DF2A445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1315179-FB57-B053-13B2-3323F13488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560" y="836712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將移動指令寫進字元的二維陣列中，並利用迴圈的方式進行判讀，將該網格的進行步數紀錄到另一整數二維陣列中，並抹去該網格中的指令。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遇到以下兩種狀況就結束迴圈並輸出答案：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走出網格：直接輸出當前的步數。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遇到被抹去的指令：先輸出被抹去的網格點步數，再利用當前迴圈的移動步數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被抹去指令的網格點步數，計算出回循環的移動步數。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想練習類似題目可以做</a:t>
            </a:r>
            <a:r>
              <a:rPr lang="en-US" altLang="zh-TW" sz="2400" dirty="0">
                <a:latin typeface="Times New Roman" panose="02020603050405020304" pitchFamily="18" charset="0"/>
              </a:rPr>
              <a:t>00118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1395345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2998</TotalTime>
  <Words>297</Words>
  <Application>Microsoft Office PowerPoint</Application>
  <PresentationFormat>如螢幕大小 (4:3)</PresentationFormat>
  <Paragraphs>32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10116: Robot Motion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B082030058</cp:lastModifiedBy>
  <cp:revision>110</cp:revision>
  <dcterms:created xsi:type="dcterms:W3CDTF">1601-01-01T00:00:00Z</dcterms:created>
  <dcterms:modified xsi:type="dcterms:W3CDTF">2023-03-10T15:06:47Z</dcterms:modified>
</cp:coreProperties>
</file>