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69A11-5826-4B8F-B54B-D0E15CB68498}" v="7" dt="2023-03-18T06:32:03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许 仕康" userId="bb36afb9214b1614" providerId="LiveId" clId="{2F969A11-5826-4B8F-B54B-D0E15CB68498}"/>
    <pc:docChg chg="undo custSel addSld delSld modSld">
      <pc:chgData name="许 仕康" userId="bb36afb9214b1614" providerId="LiveId" clId="{2F969A11-5826-4B8F-B54B-D0E15CB68498}" dt="2023-03-18T06:32:06.326" v="970" actId="20577"/>
      <pc:docMkLst>
        <pc:docMk/>
      </pc:docMkLst>
      <pc:sldChg chg="modSp mod">
        <pc:chgData name="许 仕康" userId="bb36afb9214b1614" providerId="LiveId" clId="{2F969A11-5826-4B8F-B54B-D0E15CB68498}" dt="2023-03-09T02:13:23.773" v="11" actId="20577"/>
        <pc:sldMkLst>
          <pc:docMk/>
          <pc:sldMk cId="0" sldId="307"/>
        </pc:sldMkLst>
        <pc:spChg chg="mod">
          <ac:chgData name="许 仕康" userId="bb36afb9214b1614" providerId="LiveId" clId="{2F969A11-5826-4B8F-B54B-D0E15CB68498}" dt="2023-03-09T02:13:23.773" v="11" actId="20577"/>
          <ac:spMkLst>
            <pc:docMk/>
            <pc:sldMk cId="0" sldId="307"/>
            <ac:spMk id="3076" creationId="{A7AE805D-078A-44B1-9791-EFD2EC57A9D6}"/>
          </ac:spMkLst>
        </pc:spChg>
      </pc:sldChg>
      <pc:sldChg chg="addSp modSp mod">
        <pc:chgData name="许 仕康" userId="bb36afb9214b1614" providerId="LiveId" clId="{2F969A11-5826-4B8F-B54B-D0E15CB68498}" dt="2023-03-15T18:10:03.836" v="636" actId="20577"/>
        <pc:sldMkLst>
          <pc:docMk/>
          <pc:sldMk cId="0" sldId="309"/>
        </pc:sldMkLst>
        <pc:spChg chg="add mod">
          <ac:chgData name="许 仕康" userId="bb36afb9214b1614" providerId="LiveId" clId="{2F969A11-5826-4B8F-B54B-D0E15CB68498}" dt="2023-03-15T17:48:50.873" v="211" actId="20577"/>
          <ac:spMkLst>
            <pc:docMk/>
            <pc:sldMk cId="0" sldId="309"/>
            <ac:spMk id="2" creationId="{8FA8F7E9-4ACD-8A7E-A94F-E50B391AA34C}"/>
          </ac:spMkLst>
        </pc:spChg>
        <pc:spChg chg="mod">
          <ac:chgData name="许 仕康" userId="bb36afb9214b1614" providerId="LiveId" clId="{2F969A11-5826-4B8F-B54B-D0E15CB68498}" dt="2023-03-15T18:10:03.836" v="636" actId="20577"/>
          <ac:spMkLst>
            <pc:docMk/>
            <pc:sldMk cId="0" sldId="309"/>
            <ac:spMk id="4099" creationId="{06B62727-E809-4814-B806-EADB711CAFFE}"/>
          </ac:spMkLst>
        </pc:spChg>
      </pc:sldChg>
      <pc:sldChg chg="addSp delSp modSp new mod">
        <pc:chgData name="许 仕康" userId="bb36afb9214b1614" providerId="LiveId" clId="{2F969A11-5826-4B8F-B54B-D0E15CB68498}" dt="2023-03-18T06:32:06.326" v="970" actId="20577"/>
        <pc:sldMkLst>
          <pc:docMk/>
          <pc:sldMk cId="3309324540" sldId="310"/>
        </pc:sldMkLst>
        <pc:spChg chg="add del mod">
          <ac:chgData name="许 仕康" userId="bb36afb9214b1614" providerId="LiveId" clId="{2F969A11-5826-4B8F-B54B-D0E15CB68498}" dt="2023-03-15T17:46:51.069" v="145" actId="478"/>
          <ac:spMkLst>
            <pc:docMk/>
            <pc:sldMk cId="3309324540" sldId="310"/>
            <ac:spMk id="3" creationId="{8229141A-1006-6AEB-2D46-E940D434FF26}"/>
          </ac:spMkLst>
        </pc:spChg>
        <pc:spChg chg="add mod">
          <ac:chgData name="许 仕康" userId="bb36afb9214b1614" providerId="LiveId" clId="{2F969A11-5826-4B8F-B54B-D0E15CB68498}" dt="2023-03-18T06:32:06.326" v="970" actId="20577"/>
          <ac:spMkLst>
            <pc:docMk/>
            <pc:sldMk cId="3309324540" sldId="310"/>
            <ac:spMk id="4" creationId="{3DFF8F16-5E5F-EA13-26AF-5DAD383D61B9}"/>
          </ac:spMkLst>
        </pc:spChg>
        <pc:cxnChg chg="add mod">
          <ac:chgData name="许 仕康" userId="bb36afb9214b1614" providerId="LiveId" clId="{2F969A11-5826-4B8F-B54B-D0E15CB68498}" dt="2023-03-15T18:18:35.618" v="756" actId="14100"/>
          <ac:cxnSpMkLst>
            <pc:docMk/>
            <pc:sldMk cId="3309324540" sldId="310"/>
            <ac:cxnSpMk id="6" creationId="{861F80C4-B073-0EDB-E63E-7ACFE3907FB4}"/>
          </ac:cxnSpMkLst>
        </pc:cxnChg>
        <pc:cxnChg chg="add del">
          <ac:chgData name="许 仕康" userId="bb36afb9214b1614" providerId="LiveId" clId="{2F969A11-5826-4B8F-B54B-D0E15CB68498}" dt="2023-03-15T17:56:23.861" v="413" actId="478"/>
          <ac:cxnSpMkLst>
            <pc:docMk/>
            <pc:sldMk cId="3309324540" sldId="310"/>
            <ac:cxnSpMk id="8" creationId="{CD640B05-C507-8707-661C-87EF1B0819D7}"/>
          </ac:cxnSpMkLst>
        </pc:cxnChg>
        <pc:cxnChg chg="add mod">
          <ac:chgData name="许 仕康" userId="bb36afb9214b1614" providerId="LiveId" clId="{2F969A11-5826-4B8F-B54B-D0E15CB68498}" dt="2023-03-15T18:16:45.566" v="753" actId="14100"/>
          <ac:cxnSpMkLst>
            <pc:docMk/>
            <pc:sldMk cId="3309324540" sldId="310"/>
            <ac:cxnSpMk id="10" creationId="{4C205E68-32FB-89D4-B5F4-8AC001F2B507}"/>
          </ac:cxnSpMkLst>
        </pc:cxnChg>
        <pc:cxnChg chg="add mod">
          <ac:chgData name="许 仕康" userId="bb36afb9214b1614" providerId="LiveId" clId="{2F969A11-5826-4B8F-B54B-D0E15CB68498}" dt="2023-03-15T18:23:40.542" v="879" actId="1076"/>
          <ac:cxnSpMkLst>
            <pc:docMk/>
            <pc:sldMk cId="3309324540" sldId="310"/>
            <ac:cxnSpMk id="12" creationId="{39CDBF30-9963-36E5-F941-BED03C91796F}"/>
          </ac:cxnSpMkLst>
        </pc:cxnChg>
      </pc:sldChg>
      <pc:sldChg chg="addSp delSp new del mod">
        <pc:chgData name="许 仕康" userId="bb36afb9214b1614" providerId="LiveId" clId="{2F969A11-5826-4B8F-B54B-D0E15CB68498}" dt="2023-03-15T17:44:44.301" v="130" actId="47"/>
        <pc:sldMkLst>
          <pc:docMk/>
          <pc:sldMk cId="4251929853" sldId="310"/>
        </pc:sldMkLst>
        <pc:spChg chg="add del">
          <ac:chgData name="许 仕康" userId="bb36afb9214b1614" providerId="LiveId" clId="{2F969A11-5826-4B8F-B54B-D0E15CB68498}" dt="2023-03-15T17:44:28.740" v="128" actId="22"/>
          <ac:spMkLst>
            <pc:docMk/>
            <pc:sldMk cId="4251929853" sldId="310"/>
            <ac:spMk id="4" creationId="{2411C997-B43D-F034-84D8-36B594D8910D}"/>
          </ac:spMkLst>
        </pc:spChg>
        <pc:spChg chg="add">
          <ac:chgData name="许 仕康" userId="bb36afb9214b1614" providerId="LiveId" clId="{2F969A11-5826-4B8F-B54B-D0E15CB68498}" dt="2023-03-15T17:44:39.828" v="129" actId="22"/>
          <ac:spMkLst>
            <pc:docMk/>
            <pc:sldMk cId="4251929853" sldId="310"/>
            <ac:spMk id="6" creationId="{DCEA86F1-519C-C79C-58DB-3670D5BF36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10104: E</a:t>
            </a:r>
            <a:r>
              <a:rPr lang="en-US" altLang="zh-CN" b="1" dirty="0">
                <a:latin typeface="Times New Roman" panose="02020603050405020304" pitchFamily="18" charset="0"/>
              </a:rPr>
              <a:t>uclid Problem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MY" altLang="zh-TW" sz="2400" dirty="0">
                <a:latin typeface="Times New Roman" panose="02020603050405020304" pitchFamily="18" charset="0"/>
              </a:rPr>
              <a:t>104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MY" altLang="zh-TW" sz="2400" dirty="0">
                <a:latin typeface="Times New Roman" panose="02020603050405020304" pitchFamily="18" charset="0"/>
              </a:rPr>
              <a:t>E</a:t>
            </a:r>
            <a:r>
              <a:rPr lang="en-US" altLang="zh-CN" sz="2400" dirty="0" err="1">
                <a:latin typeface="Times New Roman" panose="02020603050405020304" pitchFamily="18" charset="0"/>
              </a:rPr>
              <a:t>uclid</a:t>
            </a:r>
            <a:r>
              <a:rPr lang="en-US" altLang="zh-CN" sz="2400" dirty="0">
                <a:latin typeface="Times New Roman" panose="02020603050405020304" pitchFamily="18" charset="0"/>
              </a:rPr>
              <a:t> Problem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CN" altLang="en-US" sz="2400" dirty="0">
                <a:latin typeface="Times New Roman" panose="02020603050405020304" pitchFamily="18" charset="0"/>
              </a:rPr>
              <a:t>許仕康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</a:t>
            </a:r>
            <a:r>
              <a:rPr lang="zh-CN" altLang="en-US" sz="2400" dirty="0">
                <a:latin typeface="Times New Roman" panose="02020603050405020304" pitchFamily="18" charset="0"/>
              </a:rPr>
              <a:t>兩正整數</a:t>
            </a:r>
            <a:r>
              <a:rPr lang="en-MY" altLang="zh-CN" sz="2400" dirty="0">
                <a:latin typeface="Times New Roman" panose="02020603050405020304" pitchFamily="18" charset="0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</a:rPr>
              <a:t>，</a:t>
            </a:r>
            <a:r>
              <a:rPr lang="en-MY" altLang="zh-CN" sz="2400" dirty="0">
                <a:latin typeface="Times New Roman" panose="02020603050405020304" pitchFamily="18" charset="0"/>
              </a:rPr>
              <a:t>B</a:t>
            </a:r>
            <a:r>
              <a:rPr lang="zh-CN" altLang="en-US" sz="2400" dirty="0">
                <a:latin typeface="Times New Roman" panose="02020603050405020304" pitchFamily="18" charset="0"/>
              </a:rPr>
              <a:t>。找出這二整數的最大公因數，並將這數命名為</a:t>
            </a:r>
            <a:r>
              <a:rPr lang="en-MY" altLang="zh-CN" sz="2400" dirty="0">
                <a:latin typeface="Times New Roman" panose="02020603050405020304" pitchFamily="18" charset="0"/>
              </a:rPr>
              <a:t>D</a:t>
            </a:r>
            <a:r>
              <a:rPr lang="zh-CN" altLang="en-US" sz="2400" dirty="0">
                <a:latin typeface="Times New Roman" panose="02020603050405020304" pitchFamily="18" charset="0"/>
              </a:rPr>
              <a:t>。有一等式必定成立</a:t>
            </a:r>
            <a:r>
              <a:rPr lang="en-MY" altLang="zh-CN" sz="2400" dirty="0">
                <a:latin typeface="Times New Roman" panose="02020603050405020304" pitchFamily="18" charset="0"/>
              </a:rPr>
              <a:t>AX+BY=D</a:t>
            </a:r>
            <a:r>
              <a:rPr lang="zh-CN" altLang="en-US" sz="2400" dirty="0">
                <a:latin typeface="Times New Roman" panose="02020603050405020304" pitchFamily="18" charset="0"/>
              </a:rPr>
              <a:t>。找出</a:t>
            </a:r>
            <a:r>
              <a:rPr lang="en-MY" altLang="zh-CN" sz="2400" dirty="0">
                <a:latin typeface="Times New Roman" panose="02020603050405020304" pitchFamily="18" charset="0"/>
              </a:rPr>
              <a:t>X</a:t>
            </a:r>
            <a:r>
              <a:rPr lang="zh-CN" altLang="en-US" sz="2400" dirty="0">
                <a:latin typeface="Times New Roman" panose="02020603050405020304" pitchFamily="18" charset="0"/>
              </a:rPr>
              <a:t>和</a:t>
            </a:r>
            <a:r>
              <a:rPr lang="en-MY" altLang="zh-CN" sz="2400" dirty="0">
                <a:latin typeface="Times New Roman" panose="02020603050405020304" pitchFamily="18" charset="0"/>
              </a:rPr>
              <a:t>Y</a:t>
            </a:r>
            <a:r>
              <a:rPr lang="zh-CN" altLang="en-US" sz="2400" dirty="0">
                <a:latin typeface="Times New Roman" panose="02020603050405020304" pitchFamily="18" charset="0"/>
              </a:rPr>
              <a:t>。如有好幾個滿足的方程式，輸出需</a:t>
            </a:r>
            <a:r>
              <a:rPr lang="en-MY" altLang="zh-CN" sz="2400" dirty="0">
                <a:latin typeface="Times New Roman" panose="02020603050405020304" pitchFamily="18" charset="0"/>
              </a:rPr>
              <a:t>|X|+|Y|</a:t>
            </a:r>
            <a:r>
              <a:rPr lang="zh-CN" altLang="en-US" sz="2400" dirty="0">
                <a:latin typeface="Times New Roman" panose="02020603050405020304" pitchFamily="18" charset="0"/>
              </a:rPr>
              <a:t>為最小值。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MY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MY" altLang="zh-TW" sz="2400" dirty="0">
                <a:latin typeface="Times New Roman" panose="02020603050405020304" pitchFamily="18" charset="0"/>
              </a:rPr>
              <a:t>   6	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MY" altLang="zh-TW" sz="2400" dirty="0">
                <a:latin typeface="Times New Roman" panose="02020603050405020304" pitchFamily="18" charset="0"/>
              </a:rPr>
              <a:t>-1 1 2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r>
              <a:rPr lang="en-MY" altLang="zh-TW" sz="2400" dirty="0">
                <a:latin typeface="Times New Roman" panose="02020603050405020304" pitchFamily="18" charset="0"/>
              </a:rPr>
              <a:t> 17 17	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MY" altLang="zh-TW" sz="2400" dirty="0">
                <a:latin typeface="Times New Roman" panose="02020603050405020304" pitchFamily="18" charset="0"/>
              </a:rPr>
              <a:t>0  1 17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  </a:t>
            </a:r>
            <a:r>
              <a:rPr lang="en-MY" altLang="zh-TW" sz="2400" dirty="0">
                <a:latin typeface="Times New Roman" panose="02020603050405020304" pitchFamily="18" charset="0"/>
              </a:rPr>
              <a:t>10  12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-1  1  2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歐幾里德定律：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a,b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)=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b,a%b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)=D</a:t>
            </a:r>
            <a:endParaRPr lang="en-MY" altLang="zh-CN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ax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	        by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en-MY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MY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a,b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bx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+(a-a/b*b)y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b,a%b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MY" altLang="zh-CN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兩項整理過後：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ax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+by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=ay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+b(x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-a/by</a:t>
            </a:r>
            <a:r>
              <a:rPr lang="en-US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MY" altLang="zh-CN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最後可得出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=x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-(a/b)y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。只需要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recursive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直到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b=0</a:t>
            </a:r>
            <a:r>
              <a:rPr lang="zh-CN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就能得出解答。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FA8F7E9-4ACD-8A7E-A94F-E50B391AA34C}"/>
              </a:ext>
            </a:extLst>
          </p:cNvPr>
          <p:cNvSpPr txBox="1"/>
          <p:nvPr/>
        </p:nvSpPr>
        <p:spPr>
          <a:xfrm>
            <a:off x="2267744" y="340593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   B           X Y D	AX+BY=D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02ACC3C-D121-5512-4967-3EDBB906F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FF8F16-5E5F-EA13-26AF-5DAD383D61B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685800"/>
            <a:ext cx="8077200" cy="59835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zh-CN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(A,B)=</a:t>
            </a:r>
            <a:r>
              <a:rPr lang="en-US" altLang="zh-CN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gcd</a:t>
            </a:r>
            <a:r>
              <a:rPr lang="en-US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(B,A%B)   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=X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MY" altLang="zh-CN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-(A/B)Y</a:t>
            </a:r>
            <a:r>
              <a:rPr lang="en-MY" altLang="zh-CN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b="1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MY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AX+BY=D</a:t>
            </a:r>
            <a:endParaRPr lang="en-MY" altLang="zh-TW" sz="2400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b="1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  A   B   X   Y   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CN" sz="2400" b="1" kern="0" dirty="0">
                <a:latin typeface="Times New Roman" panose="02020603050405020304" pitchFamily="18" charset="0"/>
              </a:rPr>
              <a:t>(10, 12,  X,  Y,  D)				(10, 12, -1, 1,  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MY" altLang="zh-CN" sz="2400" b="1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b="1" kern="0" dirty="0">
                <a:latin typeface="Times New Roman" panose="02020603050405020304" pitchFamily="18" charset="0"/>
              </a:rPr>
              <a:t>(12, 10,  X,  Y,  D)				(12, 10, 1,  -1, 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b="1" kern="0" dirty="0">
                <a:latin typeface="Times New Roman" panose="02020603050405020304" pitchFamily="18" charset="0"/>
              </a:rPr>
              <a:t>(10,   2,  X,  Y,  D)				(10,  2,  0,  1,  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MY" altLang="zh-TW" sz="2400" b="1" kern="0" dirty="0">
                <a:latin typeface="Times New Roman" panose="02020603050405020304" pitchFamily="18" charset="0"/>
              </a:rPr>
              <a:t>(  2,   0,  X,  Y,  D)				(  2,  0,  1,  0,  2)</a:t>
            </a:r>
            <a:endParaRPr lang="en-US" altLang="zh-TW" sz="2400" b="1" kern="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MY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</a:rPr>
              <a:t>(1) </a:t>
            </a:r>
            <a:r>
              <a:rPr lang="zh-CN" altLang="en-US" sz="2400" kern="0" dirty="0">
                <a:latin typeface="Times New Roman" panose="02020603050405020304" pitchFamily="18" charset="0"/>
              </a:rPr>
              <a:t>原本的題目中有註明</a:t>
            </a:r>
            <a:r>
              <a:rPr lang="en-MY" altLang="zh-CN" sz="2400" kern="0" dirty="0">
                <a:latin typeface="Times New Roman" panose="02020603050405020304" pitchFamily="18" charset="0"/>
              </a:rPr>
              <a:t>X&lt;=Y</a:t>
            </a:r>
            <a:r>
              <a:rPr lang="zh-CN" altLang="en-US" sz="2400" kern="0" dirty="0">
                <a:latin typeface="Times New Roman" panose="02020603050405020304" pitchFamily="18" charset="0"/>
              </a:rPr>
              <a:t>。</a:t>
            </a:r>
            <a:r>
              <a:rPr lang="en-US" altLang="zh-CN" sz="2400" kern="0" dirty="0" err="1">
                <a:latin typeface="Times New Roman" panose="02020603050405020304" pitchFamily="18" charset="0"/>
              </a:rPr>
              <a:t>Udebug</a:t>
            </a:r>
            <a:r>
              <a:rPr lang="zh-CN" altLang="en-US" sz="2400" kern="0" dirty="0">
                <a:latin typeface="Times New Roman" panose="02020603050405020304" pitchFamily="18" charset="0"/>
              </a:rPr>
              <a:t>以及交上去的程式是不需要注意</a:t>
            </a:r>
            <a:r>
              <a:rPr lang="en-MY" altLang="zh-CN" sz="2400" kern="0" dirty="0">
                <a:latin typeface="Times New Roman" panose="02020603050405020304" pitchFamily="18" charset="0"/>
              </a:rPr>
              <a:t>X&lt;=Y</a:t>
            </a:r>
            <a:r>
              <a:rPr lang="zh-CN" altLang="en-US" sz="2400" kern="0" dirty="0">
                <a:latin typeface="Times New Roman" panose="02020603050405020304" pitchFamily="18" charset="0"/>
              </a:rPr>
              <a:t>。直接印出結果即可。</a:t>
            </a:r>
            <a:endParaRPr lang="en-MY" altLang="zh-CN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MY" altLang="zh-TW" sz="2400" kern="0" dirty="0">
                <a:latin typeface="Times New Roman" panose="02020603050405020304" pitchFamily="18" charset="0"/>
              </a:rPr>
              <a:t>	(2)</a:t>
            </a:r>
            <a:r>
              <a:rPr lang="zh-CN" altLang="en-US" sz="2400" kern="0" dirty="0">
                <a:latin typeface="Times New Roman" panose="02020603050405020304" pitchFamily="18" charset="0"/>
              </a:rPr>
              <a:t>測資應該很大量</a:t>
            </a:r>
            <a:r>
              <a:rPr lang="zh-CN" altLang="en-US" sz="2400" kern="0">
                <a:latin typeface="Times New Roman" panose="02020603050405020304" pitchFamily="18" charset="0"/>
              </a:rPr>
              <a:t>，單純暴力解不行</a:t>
            </a:r>
            <a:r>
              <a:rPr lang="zh-CN" altLang="en-US" sz="2400" kern="0" dirty="0">
                <a:latin typeface="Times New Roman" panose="02020603050405020304" pitchFamily="18" charset="0"/>
              </a:rPr>
              <a:t>。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861F80C4-B073-0EDB-E63E-7ACFE3907FB4}"/>
              </a:ext>
            </a:extLst>
          </p:cNvPr>
          <p:cNvCxnSpPr>
            <a:cxnSpLocks/>
          </p:cNvCxnSpPr>
          <p:nvPr/>
        </p:nvCxnSpPr>
        <p:spPr bwMode="auto">
          <a:xfrm>
            <a:off x="2843808" y="3717032"/>
            <a:ext cx="302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4C205E68-32FB-89D4-B5F4-8AC001F2B507}"/>
              </a:ext>
            </a:extLst>
          </p:cNvPr>
          <p:cNvCxnSpPr>
            <a:cxnSpLocks/>
          </p:cNvCxnSpPr>
          <p:nvPr/>
        </p:nvCxnSpPr>
        <p:spPr bwMode="auto">
          <a:xfrm>
            <a:off x="1619672" y="227687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39CDBF30-9963-36E5-F941-BED03C91796F}"/>
              </a:ext>
            </a:extLst>
          </p:cNvPr>
          <p:cNvCxnSpPr>
            <a:cxnSpLocks/>
          </p:cNvCxnSpPr>
          <p:nvPr/>
        </p:nvCxnSpPr>
        <p:spPr bwMode="auto">
          <a:xfrm flipV="1">
            <a:off x="7020272" y="234888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0932454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2640</TotalTime>
  <Words>443</Words>
  <Application>Microsoft Office PowerPoint</Application>
  <PresentationFormat>如螢幕大小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10104: Euclid Problem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许 仕康</cp:lastModifiedBy>
  <cp:revision>106</cp:revision>
  <dcterms:created xsi:type="dcterms:W3CDTF">1601-01-01T00:00:00Z</dcterms:created>
  <dcterms:modified xsi:type="dcterms:W3CDTF">2023-03-18T06:32:08Z</dcterms:modified>
</cp:coreProperties>
</file>