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3" d="100"/>
          <a:sy n="103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10283: The Kissing Circles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283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The Kissing Circles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李謙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 </a:t>
            </a:r>
            <a:r>
              <a:rPr lang="en-US" altLang="zh-TW" sz="2400" dirty="0">
                <a:latin typeface="Times New Roman" panose="02020603050405020304" pitchFamily="18" charset="0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</a:rPr>
              <a:t> 代表大圓半徑，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代表大圓內小圓個數。求小圓半徑、小圓外接圍成的區域面積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藍區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、大圓內接小圓的剩餘區域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綠區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數學題，計算如圖。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需要會三角函數和一些面積計算。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題目要求浮點數應使用</a:t>
            </a:r>
            <a:r>
              <a:rPr lang="en-US" altLang="zh-TW" sz="2400" dirty="0">
                <a:latin typeface="Times New Roman" panose="02020603050405020304" pitchFamily="18" charset="0"/>
              </a:rPr>
              <a:t>double</a:t>
            </a:r>
            <a:r>
              <a:rPr lang="zh-TW" altLang="en-US" sz="2400" dirty="0">
                <a:latin typeface="Times New Roman" panose="02020603050405020304" pitchFamily="18" charset="0"/>
              </a:rPr>
              <a:t>精度較高。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(3)</a:t>
            </a:r>
            <a:r>
              <a:rPr lang="zh-TW" altLang="en-US" sz="2400" dirty="0">
                <a:latin typeface="Times New Roman" panose="02020603050405020304" pitchFamily="18" charset="0"/>
              </a:rPr>
              <a:t> 雖然為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星題目，但是極度不友善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原因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即使邏輯清晰的人若數學稍微差一點，便需要花時間先做複雜的推導。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2260B6A-47CE-EAE9-AB5F-E04759B4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3</a:t>
            </a:fld>
            <a:endParaRPr lang="en-US" altLang="zh-TW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02FC5A0-BE9E-40B0-E903-CE5AC04F4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7943"/>
            <a:ext cx="9144000" cy="522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5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6F9B1C7-7056-473D-F644-D09ADFA8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8598327-AFE5-4CC3-9697-DBA6FE70A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6" y="59770"/>
            <a:ext cx="90751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0500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2724</TotalTime>
  <Words>176</Words>
  <Application>Microsoft Office PowerPoint</Application>
  <PresentationFormat>如螢幕大小 (4:3)</PresentationFormat>
  <Paragraphs>20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10283: The Kissing Circles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B093040070</cp:lastModifiedBy>
  <cp:revision>140</cp:revision>
  <dcterms:created xsi:type="dcterms:W3CDTF">1601-01-01T00:00:00Z</dcterms:created>
  <dcterms:modified xsi:type="dcterms:W3CDTF">2023-03-15T17:47:42Z</dcterms:modified>
</cp:coreProperties>
</file>