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2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4" d="100"/>
          <a:sy n="84" d="100"/>
        </p:scale>
        <p:origin x="107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103040027" userId="3f9e91f6-8075-42b8-a82c-73aaf5ffdbcb" providerId="ADAL" clId="{C3691EC1-0D7C-42A7-B21E-70B6C84D70EC}"/>
    <pc:docChg chg="modSld">
      <pc:chgData name="M103040027" userId="3f9e91f6-8075-42b8-a82c-73aaf5ffdbcb" providerId="ADAL" clId="{C3691EC1-0D7C-42A7-B21E-70B6C84D70EC}" dt="2023-03-23T07:15:48.248" v="0" actId="20577"/>
      <pc:docMkLst>
        <pc:docMk/>
      </pc:docMkLst>
      <pc:sldChg chg="modSp mod">
        <pc:chgData name="M103040027" userId="3f9e91f6-8075-42b8-a82c-73aaf5ffdbcb" providerId="ADAL" clId="{C3691EC1-0D7C-42A7-B21E-70B6C84D70EC}" dt="2023-03-23T07:15:48.248" v="0" actId="20577"/>
        <pc:sldMkLst>
          <pc:docMk/>
          <pc:sldMk cId="0" sldId="309"/>
        </pc:sldMkLst>
        <pc:spChg chg="mod">
          <ac:chgData name="M103040027" userId="3f9e91f6-8075-42b8-a82c-73aaf5ffdbcb" providerId="ADAL" clId="{C3691EC1-0D7C-42A7-B21E-70B6C84D70EC}" dt="2023-03-23T07:15:48.248" v="0" actId="20577"/>
          <ac:spMkLst>
            <pc:docMk/>
            <pc:sldMk cId="0" sldId="309"/>
            <ac:spMk id="4099" creationId="{06B62727-E809-4814-B806-EADB711CAF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49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2023/3/23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10035: Primary Arithmetic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10035: Primary Arithmetic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陳冠廷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給定兩十位數內的無號整數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，請計算出兩數相加共會有幾次進位。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058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b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23 456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123 + 456 = 579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，無進位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No carry operation.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555 555  555 + 555 = 1110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，三次進位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3 carry operations.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123 594  123 + 594 = 717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，一次進位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 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carry operation.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F8B7622-75B5-EA67-424D-27462BEDF3EA}"/>
              </a:ext>
            </a:extLst>
          </p:cNvPr>
          <p:cNvSpPr txBox="1"/>
          <p:nvPr/>
        </p:nvSpPr>
        <p:spPr>
          <a:xfrm>
            <a:off x="2467254" y="2132856"/>
            <a:ext cx="323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830B929E-92E8-B6BF-88E4-EE8CB76B2103}"/>
              </a:ext>
            </a:extLst>
          </p:cNvPr>
          <p:cNvSpPr txBox="1"/>
          <p:nvPr/>
        </p:nvSpPr>
        <p:spPr>
          <a:xfrm>
            <a:off x="2279140" y="2132856"/>
            <a:ext cx="323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4707EAB-ABFC-3345-0074-D9FB74D535D6}"/>
              </a:ext>
            </a:extLst>
          </p:cNvPr>
          <p:cNvSpPr txBox="1"/>
          <p:nvPr/>
        </p:nvSpPr>
        <p:spPr>
          <a:xfrm>
            <a:off x="2295654" y="3429000"/>
            <a:ext cx="323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從最小位數開始執行，若有進位便紀錄，若該位數執行完便除以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，直到兩個數字都變為零。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</a:rPr>
              <a:t>123 + 594</a:t>
            </a:r>
            <a:b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	3 + 4 = 7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無進位 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	12 + 59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	2 + 9 = 11 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有進位</a:t>
            </a:r>
            <a:b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	1 + 5 +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1 	</a:t>
            </a:r>
            <a:r>
              <a:rPr lang="zh-TW" altLang="en-US" sz="2400" dirty="0">
                <a:solidFill>
                  <a:schemeClr val="accent4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無進位</a:t>
            </a:r>
            <a:br>
              <a:rPr lang="en-US" altLang="zh-TW" sz="2400" dirty="0">
                <a:solidFill>
                  <a:schemeClr val="accent4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	1 carry operations.</a:t>
            </a:r>
            <a:endParaRPr lang="en-US" altLang="zh-TW" sz="2400" dirty="0">
              <a:solidFill>
                <a:schemeClr val="accent4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114886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2892</TotalTime>
  <Words>219</Words>
  <Application>Microsoft Office PowerPoint</Application>
  <PresentationFormat>如螢幕大小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10035: Primary Arithmetic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M103040027</cp:lastModifiedBy>
  <cp:revision>329</cp:revision>
  <dcterms:created xsi:type="dcterms:W3CDTF">1601-01-01T00:00:00Z</dcterms:created>
  <dcterms:modified xsi:type="dcterms:W3CDTF">2023-03-23T07:15:48Z</dcterms:modified>
</cp:coreProperties>
</file>