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0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109" d="100"/>
          <a:sy n="109" d="100"/>
        </p:scale>
        <p:origin x="126" y="42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094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2023/3/22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2023/3/22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2023/3/22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2023/3/22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2023/3/22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2023/3/22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2023/3/22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2023/3/22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2023/3/22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2023/3/22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2023/3/22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2023/3/22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10301: Rings and Glue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10</a:t>
            </a:r>
            <a:r>
              <a:rPr lang="en-US" altLang="zh-TW" sz="2400" dirty="0">
                <a:latin typeface="Times New Roman" panose="02020603050405020304" pitchFamily="18" charset="0"/>
              </a:rPr>
              <a:t>301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Rings and Glue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b="1" dirty="0">
                <a:latin typeface="+mn-ea"/>
              </a:rPr>
              <a:t>鄭睿杰</a:t>
            </a:r>
            <a:endParaRPr lang="zh-TW" altLang="en-US" sz="2400" dirty="0">
              <a:latin typeface="+mn-ea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給定</a:t>
            </a:r>
            <a:r>
              <a:rPr lang="en-US" altLang="zh-TW" sz="2400" dirty="0">
                <a:latin typeface="Times New Roman" panose="02020603050405020304" pitchFamily="18" charset="0"/>
              </a:rPr>
              <a:t>N(0&lt;=N&lt;=100)</a:t>
            </a:r>
            <a:r>
              <a:rPr lang="zh-TW" altLang="en-US" sz="2400" dirty="0">
                <a:latin typeface="Times New Roman" panose="02020603050405020304" pitchFamily="18" charset="0"/>
              </a:rPr>
              <a:t>個圓的圓心座標與半徑</a:t>
            </a:r>
            <a:r>
              <a:rPr lang="en-US" altLang="zh-TW" sz="2400" dirty="0">
                <a:latin typeface="Times New Roman" panose="02020603050405020304" pitchFamily="18" charset="0"/>
              </a:rPr>
              <a:t>(float </a:t>
            </a:r>
            <a:r>
              <a:rPr lang="zh-TW" altLang="en-US" sz="2400" dirty="0">
                <a:latin typeface="Times New Roman" panose="02020603050405020304" pitchFamily="18" charset="0"/>
              </a:rPr>
              <a:t>形式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，求最大相交的部分包含幾個圓並輸出。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0310" y="260648"/>
            <a:ext cx="8077200" cy="5622925"/>
          </a:xfrm>
        </p:spPr>
        <p:txBody>
          <a:bodyPr/>
          <a:lstStyle/>
          <a:p>
            <a:pPr algn="l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altLang="zh-TW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					5</a:t>
            </a:r>
          </a:p>
          <a:p>
            <a:pPr marL="0" indent="0" algn="l">
              <a:buNone/>
            </a:pPr>
            <a:r>
              <a:rPr lang="en-US" altLang="zh-TW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0.0 0.0 1.0				-2.0 0.0 1.0  </a:t>
            </a:r>
          </a:p>
          <a:p>
            <a:pPr marL="0" indent="0" algn="l">
              <a:buNone/>
            </a:pPr>
            <a:r>
              <a:rPr lang="en-US" altLang="zh-TW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-1.5 -1.5 0.5				1.0 -1.0 1.0</a:t>
            </a:r>
          </a:p>
          <a:p>
            <a:pPr marL="0" indent="0" algn="l">
              <a:buNone/>
            </a:pPr>
            <a:r>
              <a:rPr lang="en-US" altLang="zh-TW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1.5 1.5 0.5				0.0 1.0 0.5</a:t>
            </a:r>
          </a:p>
          <a:p>
            <a:pPr marL="0" indent="0" algn="l">
              <a:buNone/>
            </a:pPr>
            <a:r>
              <a:rPr lang="en-US" altLang="zh-TW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-2.0 2.0 3.5				2.0 0.0 1.0</a:t>
            </a:r>
            <a:endPara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altLang="zh-TW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		-1.0 1.0 1.0</a:t>
            </a:r>
          </a:p>
          <a:p>
            <a:pPr marL="0" indent="0" algn="l">
              <a:buNone/>
            </a:pPr>
            <a:endPara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en-US" altLang="zh-TW" sz="1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圖片 4" descr="一張含有 白色 的圖片&#10;&#10;自動產生的描述">
            <a:extLst>
              <a:ext uri="{FF2B5EF4-FFF2-40B4-BE49-F238E27FC236}">
                <a16:creationId xmlns:a16="http://schemas.microsoft.com/office/drawing/2014/main" id="{A710061B-D4CC-9B85-7194-D47892929E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2702618"/>
            <a:ext cx="4534874" cy="3621982"/>
          </a:xfrm>
          <a:prstGeom prst="rect">
            <a:avLst/>
          </a:prstGeom>
        </p:spPr>
      </p:pic>
      <p:pic>
        <p:nvPicPr>
          <p:cNvPr id="7" name="圖片 6" descr="一張含有 圖表 的圖片&#10;&#10;自動產生的描述">
            <a:extLst>
              <a:ext uri="{FF2B5EF4-FFF2-40B4-BE49-F238E27FC236}">
                <a16:creationId xmlns:a16="http://schemas.microsoft.com/office/drawing/2014/main" id="{943BEE2D-A341-B144-91E4-3911C60301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795" y="2348880"/>
            <a:ext cx="3689024" cy="336814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一張含有 圖表 的圖片&#10;&#10;自動產生的描述">
            <a:extLst>
              <a:ext uri="{FF2B5EF4-FFF2-40B4-BE49-F238E27FC236}">
                <a16:creationId xmlns:a16="http://schemas.microsoft.com/office/drawing/2014/main" id="{4F05C561-5699-1A50-D6E6-C108260336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484784"/>
            <a:ext cx="3294000" cy="2688104"/>
          </a:xfrm>
          <a:prstGeom prst="rect">
            <a:avLst/>
          </a:prstGeom>
        </p:spPr>
      </p:pic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0310" y="260648"/>
            <a:ext cx="8077200" cy="5622925"/>
          </a:xfrm>
        </p:spPr>
        <p:txBody>
          <a:bodyPr/>
          <a:lstStyle/>
          <a:p>
            <a:pPr algn="l"/>
            <a:r>
              <a:rPr lang="zh-TW" altLang="en-US" sz="2000" b="1" dirty="0">
                <a:solidFill>
                  <a:srgbClr val="3BA943"/>
                </a:solidFill>
                <a:latin typeface="+mn-ea"/>
              </a:rPr>
              <a:t>解法</a:t>
            </a:r>
            <a:r>
              <a:rPr lang="en-US" altLang="zh-TW" sz="2000" b="1" dirty="0">
                <a:solidFill>
                  <a:srgbClr val="3BA943"/>
                </a:solidFill>
                <a:latin typeface="+mn-ea"/>
              </a:rPr>
              <a:t>:</a:t>
            </a:r>
            <a:r>
              <a:rPr lang="zh-TW" altLang="en-US" sz="2000" dirty="0">
                <a:latin typeface="+mn-ea"/>
              </a:rPr>
              <a:t>將所有的圓視作只有自己一個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element</a:t>
            </a:r>
            <a:r>
              <a:rPr lang="zh-TW" altLang="en-US" sz="2000" dirty="0">
                <a:latin typeface="+mn-ea"/>
              </a:rPr>
              <a:t>的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</a:t>
            </a:r>
            <a:r>
              <a:rPr lang="zh-TW" altLang="en-US" sz="2000" dirty="0">
                <a:latin typeface="+mn-ea"/>
                <a:cs typeface="Times New Roman" panose="02020603050405020304" pitchFamily="18" charset="0"/>
              </a:rPr>
              <a:t>。</a:t>
            </a:r>
            <a:r>
              <a:rPr lang="zh-TW" altLang="en-US" sz="2000" dirty="0">
                <a:latin typeface="+mn-ea"/>
              </a:rPr>
              <a:t>兩兩檢查，若兩圓分屬不同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</a:t>
            </a:r>
            <a:r>
              <a:rPr lang="zh-TW" altLang="en-US" sz="2000" dirty="0">
                <a:latin typeface="+mn-ea"/>
              </a:rPr>
              <a:t>且交於兩點</a:t>
            </a:r>
            <a:r>
              <a:rPr lang="en-US" altLang="zh-TW" sz="2000" dirty="0">
                <a:latin typeface="+mn-ea"/>
              </a:rPr>
              <a:t>(</a:t>
            </a:r>
            <a:r>
              <a:rPr lang="zh-TW" altLang="en-US" sz="2000" dirty="0">
                <a:latin typeface="+mn-ea"/>
              </a:rPr>
              <a:t>半徑差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zh-TW" altLang="en-US" sz="2000" dirty="0">
                <a:latin typeface="+mn-ea"/>
              </a:rPr>
              <a:t>圓心距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zh-TW" altLang="en-US" sz="2000" dirty="0">
                <a:latin typeface="+mn-ea"/>
              </a:rPr>
              <a:t>半徑和</a:t>
            </a:r>
            <a:r>
              <a:rPr lang="en-US" altLang="zh-TW" sz="2000" dirty="0">
                <a:latin typeface="+mn-ea"/>
              </a:rPr>
              <a:t>)</a:t>
            </a:r>
            <a:r>
              <a:rPr lang="zh-TW" altLang="en-US" sz="2000" dirty="0">
                <a:latin typeface="+mn-ea"/>
              </a:rPr>
              <a:t>則合併兩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</a:t>
            </a:r>
            <a:r>
              <a:rPr lang="zh-TW" altLang="en-US" sz="2000" dirty="0">
                <a:latin typeface="+mn-ea"/>
              </a:rPr>
              <a:t>，最後輸出最大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</a:t>
            </a:r>
            <a:r>
              <a:rPr lang="zh-TW" altLang="en-US" sz="2000" dirty="0">
                <a:latin typeface="+mn-ea"/>
              </a:rPr>
              <a:t>的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element</a:t>
            </a:r>
            <a:r>
              <a:rPr lang="zh-TW" altLang="en-US" sz="2000" dirty="0">
                <a:latin typeface="+mn-ea"/>
              </a:rPr>
              <a:t>個數。</a:t>
            </a:r>
            <a:endParaRPr lang="en-US" altLang="zh-TW" sz="2000" dirty="0">
              <a:latin typeface="+mn-ea"/>
              <a:cs typeface="Times New Roman" panose="02020603050405020304" pitchFamily="18" charset="0"/>
            </a:endParaRPr>
          </a:p>
          <a:p>
            <a:pPr algn="l"/>
            <a:r>
              <a:rPr lang="zh-TW" altLang="en-US" sz="2000" b="1" dirty="0">
                <a:solidFill>
                  <a:srgbClr val="3BA943"/>
                </a:solidFill>
                <a:latin typeface="+mn-ea"/>
              </a:rPr>
              <a:t>解法範例</a:t>
            </a:r>
            <a:r>
              <a:rPr lang="en-US" altLang="zh-TW" sz="2000" b="1" dirty="0">
                <a:solidFill>
                  <a:srgbClr val="3BA943"/>
                </a:solidFill>
                <a:latin typeface="+mn-ea"/>
              </a:rPr>
              <a:t>:</a:t>
            </a:r>
          </a:p>
          <a:p>
            <a:pPr marL="0" indent="0" algn="l">
              <a:buNone/>
            </a:pPr>
            <a:r>
              <a:rPr lang="en-US" altLang="zh-TW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					</a:t>
            </a:r>
            <a:r>
              <a:rPr lang="en-US" altLang="zh-TW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r>
              <a:rPr lang="en-US" altLang="zh-TW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{A}{B}{C}</a:t>
            </a:r>
          </a:p>
          <a:p>
            <a:pPr marL="0" indent="0" algn="l">
              <a:buNone/>
            </a:pPr>
            <a:r>
              <a:rPr lang="en-US" altLang="zh-TW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3.0 2.0 2.0</a:t>
            </a:r>
            <a:r>
              <a:rPr lang="zh-TW" alt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TW" sz="160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zh-TW" alt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檢查 </a:t>
            </a:r>
            <a:r>
              <a:rPr lang="en-US" altLang="zh-TW" sz="16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TW" altLang="en-US" sz="16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6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TW" altLang="en-US" sz="16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TW" sz="16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TW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外離 </a:t>
            </a:r>
            <a:r>
              <a:rPr lang="zh-TW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TW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set:{A}{B}{C} </a:t>
            </a:r>
          </a:p>
          <a:p>
            <a:pPr marL="0" indent="0" algn="l">
              <a:buNone/>
            </a:pPr>
            <a:r>
              <a:rPr lang="en-US" altLang="zh-TW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0.0 -0.5 1.0</a:t>
            </a:r>
            <a:r>
              <a:rPr lang="zh-TW" alt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160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				</a:t>
            </a:r>
            <a:r>
              <a:rPr lang="zh-TW" altLang="en-US" sz="16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檢查 </a:t>
            </a:r>
            <a:r>
              <a:rPr lang="en-US" altLang="zh-TW" sz="160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TW" altLang="en-US" sz="160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60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TW" sz="16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16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TW" sz="16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TW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交兩點 </a:t>
            </a:r>
            <a:r>
              <a:rPr lang="en-US" altLang="zh-TW" sz="16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set:{A,C}{B}</a:t>
            </a:r>
          </a:p>
          <a:p>
            <a:pPr marL="0" indent="0" algn="l">
              <a:buNone/>
            </a:pPr>
            <a:r>
              <a:rPr lang="en-US" altLang="zh-TW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0.0 0.0 2.0</a:t>
            </a:r>
            <a:r>
              <a:rPr lang="zh-TW" alt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TW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				</a:t>
            </a:r>
            <a:r>
              <a:rPr lang="zh-TW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檢查</a:t>
            </a:r>
            <a:r>
              <a:rPr lang="zh-TW" alt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TW" alt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TW" alt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TW" sz="16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TW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內離     </a:t>
            </a:r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set:{A,C}{B}</a:t>
            </a:r>
          </a:p>
          <a:p>
            <a:pPr marL="0" indent="0" algn="l">
              <a:buNone/>
            </a:pPr>
            <a:r>
              <a:rPr lang="en-US" altLang="zh-TW" sz="16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zh-TW" altLang="en-US" sz="16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輸出 </a:t>
            </a:r>
            <a:r>
              <a:rPr lang="en-US" altLang="zh-TW" sz="16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{A,C}</a:t>
            </a:r>
            <a:r>
              <a:rPr lang="zh-TW" altLang="en-US" sz="16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個數</a:t>
            </a:r>
            <a:r>
              <a:rPr lang="en-US" altLang="zh-TW" sz="16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</a:t>
            </a:r>
          </a:p>
          <a:p>
            <a:pPr marL="0" indent="0" algn="l">
              <a:buNone/>
            </a:pPr>
            <a:endPara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endPara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zh-TW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zh-TW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TW" alt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注意浮點數造成的精度問題</a:t>
            </a:r>
            <a:endParaRPr lang="en-US" altLang="zh-TW" sz="1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zh-TW" alt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zh-TW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TW" alt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TW" alt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個圓時輸出為複數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</a:t>
            </a:r>
            <a:r>
              <a:rPr lang="zh-TW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rings)</a:t>
            </a:r>
            <a:endParaRPr lang="en-US" altLang="zh-TW" sz="1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en-US" altLang="zh-TW" sz="1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en-US" altLang="zh-TW" sz="24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079448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2608</TotalTime>
  <Words>323</Words>
  <Application>Microsoft Office PowerPoint</Application>
  <PresentationFormat>如螢幕大小 (4:3)</PresentationFormat>
  <Paragraphs>34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標楷體</vt:lpstr>
      <vt:lpstr>Tahoma</vt:lpstr>
      <vt:lpstr>Times New Roman</vt:lpstr>
      <vt:lpstr>Wingdings</vt:lpstr>
      <vt:lpstr>Blends</vt:lpstr>
      <vt:lpstr>10301: Rings and Glue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B103040016</cp:lastModifiedBy>
  <cp:revision>108</cp:revision>
  <dcterms:created xsi:type="dcterms:W3CDTF">1601-01-01T00:00:00Z</dcterms:created>
  <dcterms:modified xsi:type="dcterms:W3CDTF">2023-03-22T12:14:13Z</dcterms:modified>
</cp:coreProperties>
</file>