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138" autoAdjust="0"/>
  </p:normalViewPr>
  <p:slideViewPr>
    <p:cSldViewPr>
      <p:cViewPr varScale="1">
        <p:scale>
          <a:sx n="67" d="100"/>
          <a:sy n="67" d="100"/>
        </p:scale>
        <p:origin x="12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80629"/>
            <a:ext cx="8077200" cy="792088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10315:Poker Hands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10315:Poker Hands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林琮皓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張牌，其中前五張牌是玩家</a:t>
            </a:r>
            <a:r>
              <a:rPr lang="en-US" altLang="zh-TW" sz="2400" dirty="0">
                <a:latin typeface="Times New Roman" panose="02020603050405020304" pitchFamily="18" charset="0"/>
              </a:rPr>
              <a:t>black</a:t>
            </a:r>
            <a:r>
              <a:rPr lang="zh-TW" altLang="en-US" sz="2400" dirty="0">
                <a:latin typeface="Times New Roman" panose="02020603050405020304" pitchFamily="18" charset="0"/>
              </a:rPr>
              <a:t>的牌，後五張為玩家</a:t>
            </a:r>
            <a:r>
              <a:rPr lang="en-US" altLang="zh-TW" sz="2400" dirty="0">
                <a:latin typeface="Times New Roman" panose="02020603050405020304" pitchFamily="18" charset="0"/>
              </a:rPr>
              <a:t>white</a:t>
            </a:r>
            <a:r>
              <a:rPr lang="zh-TW" altLang="en-US" sz="2400" dirty="0">
                <a:latin typeface="Times New Roman" panose="02020603050405020304" pitchFamily="18" charset="0"/>
              </a:rPr>
              <a:t>的牌，根據牌型大小：同花順 </a:t>
            </a:r>
            <a:r>
              <a:rPr lang="en-US" altLang="zh-TW" sz="2400" dirty="0">
                <a:latin typeface="Times New Roman" panose="02020603050405020304" pitchFamily="18" charset="0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</a:rPr>
              <a:t> 鐵支 </a:t>
            </a:r>
            <a:r>
              <a:rPr lang="en-US" altLang="zh-TW" sz="2400" dirty="0">
                <a:latin typeface="Times New Roman" panose="02020603050405020304" pitchFamily="18" charset="0"/>
              </a:rPr>
              <a:t>&gt;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葫蘆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同花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順子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三條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兩對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對子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散牌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牌型相同時有不同比較方式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來判斷是哪位玩家獲勝。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1148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 3D 5S 9C KD </a:t>
            </a:r>
            <a:r>
              <a:rPr lang="pt-BR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 3H 4S 8C AH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White win</a:t>
            </a:r>
            <a:r>
              <a:rPr lang="zh-TW" altLang="zh-TW" sz="2400" dirty="0">
                <a:latin typeface="Times New Roman" panose="02020603050405020304" pitchFamily="18" charset="0"/>
              </a:rPr>
              <a:t>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 4S 4C 2D 4H </a:t>
            </a:r>
            <a:r>
              <a:rPr lang="pt-BR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2S 8S AS QS 3S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Black win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TH TD TS TC KD </a:t>
            </a:r>
            <a:r>
              <a:rPr lang="en-US" altLang="zh-TW" sz="2400" b="1" dirty="0">
                <a:latin typeface="Times New Roman" panose="02020603050405020304" pitchFamily="18" charset="0"/>
              </a:rPr>
              <a:t>/</a:t>
            </a:r>
            <a:r>
              <a:rPr lang="en-US" altLang="zh-TW" sz="2400" dirty="0">
                <a:latin typeface="Times New Roman" panose="02020603050405020304" pitchFamily="18" charset="0"/>
              </a:rPr>
              <a:t> 9H 9D 9S 9C JD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Black win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TD TC 2D 2H AC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TS TH 3S 3D 2S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White win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 3D 4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9C KD </a:t>
            </a:r>
            <a:r>
              <a:rPr lang="pt-BR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 3H 4S 9D KH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Tie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這題的解法非常單純，只要一開始就將牌型分類好後進行比較即可，如果遇到兩者牌型相同再根據相對應的比較方式進行分類即可。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 TH TD TS TC KD </a:t>
            </a:r>
            <a:r>
              <a:rPr lang="en-US" altLang="zh-TW" sz="2400" b="1" dirty="0">
                <a:latin typeface="Times New Roman" panose="02020603050405020304" pitchFamily="18" charset="0"/>
              </a:rPr>
              <a:t>/</a:t>
            </a:r>
            <a:r>
              <a:rPr lang="en-US" altLang="zh-TW" sz="2400" dirty="0">
                <a:latin typeface="Times New Roman" panose="02020603050405020304" pitchFamily="18" charset="0"/>
              </a:rPr>
              <a:t> 9H 9D 9S 9C JD</a:t>
            </a:r>
            <a:r>
              <a:rPr lang="zh-TW" altLang="en-US" sz="2400" dirty="0">
                <a:latin typeface="Times New Roman" panose="02020603050405020304" pitchFamily="18" charset="0"/>
              </a:rPr>
              <a:t> 兩邊的牌型大小都為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，其中</a:t>
            </a:r>
            <a:r>
              <a:rPr lang="en-US" altLang="zh-TW" sz="2400" dirty="0">
                <a:latin typeface="Times New Roman" panose="02020603050405020304" pitchFamily="18" charset="0"/>
              </a:rPr>
              <a:t>Black</a:t>
            </a:r>
            <a:r>
              <a:rPr lang="zh-TW" altLang="en-US" sz="2400" dirty="0">
                <a:latin typeface="Times New Roman" panose="02020603050405020304" pitchFamily="18" charset="0"/>
              </a:rPr>
              <a:t>用來比較的數字為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White</a:t>
            </a:r>
            <a:r>
              <a:rPr lang="zh-TW" altLang="en-US" sz="2400" dirty="0">
                <a:latin typeface="Times New Roman" panose="02020603050405020304" pitchFamily="18" charset="0"/>
              </a:rPr>
              <a:t>的是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，因此輸出為</a:t>
            </a:r>
            <a:r>
              <a:rPr lang="en-US" altLang="zh-TW" sz="2400" dirty="0">
                <a:latin typeface="Times New Roman" panose="02020603050405020304" pitchFamily="18" charset="0"/>
              </a:rPr>
              <a:t>Black win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34302</TotalTime>
  <Words>283</Words>
  <Application>Microsoft Office PowerPoint</Application>
  <PresentationFormat>如螢幕大小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10315:Poker Hands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琮皓 林</cp:lastModifiedBy>
  <cp:revision>109</cp:revision>
  <dcterms:created xsi:type="dcterms:W3CDTF">1601-01-01T00:00:00Z</dcterms:created>
  <dcterms:modified xsi:type="dcterms:W3CDTF">2023-03-23T03:35:17Z</dcterms:modified>
</cp:coreProperties>
</file>