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2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7" d="100"/>
          <a:sy n="107" d="100"/>
        </p:scale>
        <p:origin x="13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496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11240: </a:t>
            </a:r>
            <a:r>
              <a:rPr lang="en-US" altLang="zh-TW" b="1" dirty="0" err="1">
                <a:latin typeface="Times New Roman" panose="02020603050405020304" pitchFamily="18" charset="0"/>
              </a:rPr>
              <a:t>Antimonotonicity</a:t>
            </a:r>
            <a:endParaRPr lang="en-US" altLang="zh-TW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A7AE805D-078A-44B1-9791-EFD2EC57A9D6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★★☆☆☆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Problem Set Archive with Online Judge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11240: 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Antimonotonicity</a:t>
                </a:r>
                <a:endPara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陳冠廷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解題日期：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20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日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給定一串數字序列，請找</a:t>
                </a:r>
                <a:r>
                  <a:rPr lang="zh-TW" altLang="en-US" sz="2400" b="0" i="0" dirty="0">
                    <a:latin typeface="+mj-lt"/>
                  </a:rPr>
                  <a:t>出</a:t>
                </a:r>
                <a:r>
                  <a:rPr lang="zh-TW" altLang="en-US" sz="2400" i="0" dirty="0">
                    <a:latin typeface="+mj-lt"/>
                  </a:rPr>
                  <a:t>符合</a:t>
                </a:r>
                <a14:m>
                  <m:oMath xmlns:m="http://schemas.openxmlformats.org/officeDocument/2006/math"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&lt;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的最長子序列。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A7AE805D-078A-44B1-9791-EFD2EC57A9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  <a:blipFill>
                <a:blip r:embed="rId3"/>
                <a:stretch>
                  <a:fillRect l="-151" t="-101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058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b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</a:rPr>
              <a:t> 1 2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</a:rPr>
              <a:t> 4 5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1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</a:rPr>
              <a:t> 5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4 3</a:t>
            </a:r>
            <a:r>
              <a:rPr lang="en-US" altLang="zh-TW" sz="2400" dirty="0">
                <a:latin typeface="Times New Roman" panose="02020603050405020304" pitchFamily="18" charset="0"/>
              </a:rPr>
              <a:t> 2 1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2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4 &gt; 3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5 1 4 2 3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5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5 &gt; 1 &lt; 4 &gt; 2 &lt; 3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</a:rPr>
              <a:t> 2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4 1 3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 3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4 &gt; 1 &lt; 3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6B62727-E809-4814-B806-EADB711CAFF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建一個序列用來保存元素讀取後的狀況，若新的元素符合條件便延伸，若不符合條件便嘗試更新當前狀況讓未來更有可能符合條件。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以序列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⟨ 2, 4, 1, 3, 5 ⟩</m:t>
                    </m:r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最長遞增子序列問題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(LIS)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又該如何解呢？</a:t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>		2 4 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1 3 5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 3</a:t>
                </a:r>
                <a:endParaRPr lang="zh-TW" altLang="en-US" sz="24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6B62727-E809-4814-B806-EADB711CAF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表格 6">
                <a:extLst>
                  <a:ext uri="{FF2B5EF4-FFF2-40B4-BE49-F238E27FC236}">
                    <a16:creationId xmlns:a16="http://schemas.microsoft.com/office/drawing/2014/main" id="{BCA4C63D-71C8-3822-F4BC-A5B5C2CA9BD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9342255"/>
                  </p:ext>
                </p:extLst>
              </p:nvPr>
            </p:nvGraphicFramePr>
            <p:xfrm>
              <a:off x="1524000" y="2384742"/>
              <a:ext cx="6096000" cy="2595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786301358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77999445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933836237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58576967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Length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TW" alt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TW" alt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888413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11877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u="non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u="none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389945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80856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752827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53492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2850593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表格 6">
                <a:extLst>
                  <a:ext uri="{FF2B5EF4-FFF2-40B4-BE49-F238E27FC236}">
                    <a16:creationId xmlns:a16="http://schemas.microsoft.com/office/drawing/2014/main" id="{BCA4C63D-71C8-3822-F4BC-A5B5C2CA9BD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9342255"/>
                  </p:ext>
                </p:extLst>
              </p:nvPr>
            </p:nvGraphicFramePr>
            <p:xfrm>
              <a:off x="1524000" y="2384742"/>
              <a:ext cx="6096000" cy="2595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786301358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77999445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933836237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58576967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Length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TW" alt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TW" alt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888413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l="-800" t="-108197" r="-301200" b="-5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11877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u="non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u="none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389945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80856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752827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53492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2850593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8114886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2910</TotalTime>
  <Words>232</Words>
  <Application>Microsoft Office PowerPoint</Application>
  <PresentationFormat>如螢幕大小 (4:3)</PresentationFormat>
  <Paragraphs>44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Cambria Math</vt:lpstr>
      <vt:lpstr>Tahoma</vt:lpstr>
      <vt:lpstr>Times New Roman</vt:lpstr>
      <vt:lpstr>Wingdings</vt:lpstr>
      <vt:lpstr>Blends</vt:lpstr>
      <vt:lpstr>11240: Antimonotonicity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M103040027</cp:lastModifiedBy>
  <cp:revision>320</cp:revision>
  <dcterms:created xsi:type="dcterms:W3CDTF">1601-01-01T00:00:00Z</dcterms:created>
  <dcterms:modified xsi:type="dcterms:W3CDTF">2023-03-20T13:19:59Z</dcterms:modified>
</cp:coreProperties>
</file>