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29" autoAdjust="0"/>
    <p:restoredTop sz="92138" autoAdjust="0"/>
  </p:normalViewPr>
  <p:slideViewPr>
    <p:cSldViewPr>
      <p:cViewPr>
        <p:scale>
          <a:sx n="90" d="100"/>
          <a:sy n="90" d="100"/>
        </p:scale>
        <p:origin x="30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158AE527-052E-6F83-0668-1B2CDFC41B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87E18C91-567D-1799-2949-AD7E6FB899F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BB90EE0B-10B3-18B3-BE58-ECC5FB34E6A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153CD9B0-BF00-2302-F795-17E8536E55E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FD1F6FA6-EA44-09E7-FEA3-2D63508569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7F4000CB-63BA-5C7C-BD3C-C9B535A870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EFADC7-6907-425D-BCD8-AF2020564CD5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7DF648AE-CF1F-01E5-74F7-64B6CB84B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8560097D-5040-4623-9FB0-52507B334C8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04D2081-98F2-DECE-808D-039A0DFD32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54F396F-6BD6-16B7-45E0-0BEA455069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C8B8719-A663-B0D5-572F-CCC586BDF6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C103DC8-8D39-44D9-A850-002CA1C00B54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32B5302-431D-3CDD-AED7-A6E3D7FE75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0B3841C-1CB4-06EA-EBE5-0C9987CA5B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C8B8719-A663-B0D5-572F-CCC586BDF6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C103DC8-8D39-44D9-A850-002CA1C00B54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32B5302-431D-3CDD-AED7-A6E3D7FE75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0B3841C-1CB4-06EA-EBE5-0C9987CA5B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169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B28A80C1-BE51-4263-2F39-7FFEBBE6EE19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DD4A9607-EB9B-4DAA-BF72-9FA5642929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CEA7532B-5D6E-78CA-0480-A39D505EB1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EFDDACAB-6009-F815-F843-DBBBEBE87A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1CA149AC-1055-841D-59B4-59A178EDE7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FF04648-DDF0-8789-569D-75FE118C80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40F5EC6-AC0E-8A31-4873-90D3C62E54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69701F1D-D300-3263-7755-4D7A97BA07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C5471A9B-43C1-E0C6-4316-3C40A41EBA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BF9E0E7C-1363-58FC-48F6-1231031F8DB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62DF374F-822A-0876-BEEA-CBB11A6EB2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53A08F-7FBF-4A89-B7EE-EDC76F9954AA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F3209D87-B1B1-C23F-FD28-E255C70D77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6DD9FBFB-CF56-73DC-208F-84B3424252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EFF57FD-4918-485D-A669-1CB62B79071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250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F669D94-4892-DF29-9883-67E08915BF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67A59-432B-436D-94EC-2F89DAF7C5C8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023894D-5487-FE04-F00A-5594C9E286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6B691C0-C453-B697-4DAD-4492DEBBBE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1AF478-69D3-4ADA-BC73-1F689A4324D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5978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0F2B73E-32D7-A04E-24F6-8CE9A8A9BC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F0401-5C3E-4B85-AD20-1AF3CA2F09A8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9B82887-4147-2A81-8625-39F0C1678A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AEAAF4F-9DA3-C481-8AA4-A30D66D558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82E68B-9DA7-4FD6-8EFA-12198F7FA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9317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5FCC9B2-2A1C-0F44-17D6-E855EEC102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61C51-06BF-465B-BBE0-EC693B65FA1C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1FB11A1-341D-6003-0E9F-9DAB1D143D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089420A-824E-77B5-9532-8D6D45D3E1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984AF2-63A4-4388-85DA-16CD17820DC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2380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8094D9F-4C12-8346-AC78-C2095ED321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97D41-A301-4F6E-B2C9-FE2CCA46B4BB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3CB77A0-936C-3A54-F659-042807E4B5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A32F46F-AD19-C928-952C-7BDA25461C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95C9D-59BA-41AD-98F2-C6ECFDC187E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088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E0C8045-020D-DB79-8F2A-5E196D3F05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B8261-3905-445F-B270-593F95F25B13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016EF4D-B894-DFC7-621B-4CC1BC329A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AEAD68D-89F8-F77D-B295-72439B2C07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747ED7-65A3-438C-92D3-2AAC1E02087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4217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241AEF2F-3461-9BA1-D66D-2AE52DC8BE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139F6-E57D-4022-8981-80A62D43E7BC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CE0442E0-9973-14FD-BF54-CFDE400F90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141A06C2-19EE-5EFF-C7F5-079BE11436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C6C45-8219-43D0-B53E-27E33AD5DF1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94765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B5013B01-166B-B5F9-7E05-9B2F427935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6FB6E-F01F-4484-BECD-97E8FB5CEEC1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96347F20-3B97-2A73-BC3D-EA4F39C143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16325D4-4F96-2FCF-0348-13E8AFCB67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1A769E-D5BA-4C9B-8D67-2FE9C96250C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3814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97F545D9-59F9-4574-54DA-E85241B3FA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BDBC7-2B7A-431E-BB29-D9654A117E6C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0A8AEC20-84DF-69C9-5604-1FF5B516F4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AAF4C89-7A74-217B-9E62-5C85E42A8D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3F5BA-93F3-4744-90BB-2B7B13D9C68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373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A783710-F94E-FFDF-3DBA-B05DF5B52A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6245A-DDB6-47B9-9CB7-86B5D97784C6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C6F006F-7932-D853-2107-C917FF0B19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D0CBA50-2207-8CDE-7F01-F41DAD979B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CC134-2BDD-4EA1-9CA4-20E4C5C00B7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994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4A46D3B-363A-25EA-EF89-FFF6393DEE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DDD3D-0B94-4BDE-B4A9-8CF91A8302EF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A6C1576-D97B-DDC4-E0E7-4EA96E9373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A1EC242-EAD1-58A5-6EDC-08E789CB15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14A64-C021-46A1-81DD-D264DD573B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07374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49568BCA-0A03-CA2E-4F7D-02C2126AA0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CE0AC99B-87C7-CBC0-D476-F68BAFB953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15D766C-5719-60FF-D08C-1E294BB8167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6683B4F-E718-489C-AC70-27FC373E20D5}" type="datetime1">
              <a:rPr lang="zh-TW" altLang="en-US"/>
              <a:pPr>
                <a:defRPr/>
              </a:pPr>
              <a:t>2023/3/18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06B8F2B-0367-BE9C-805F-B48A32B3553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9ED5AFF7-AC81-1379-8ACC-3379F94FA4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9A86968D-BBB8-403A-9062-5BB34A093C2B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5E6A5B56-09EA-453F-7271-09309CC06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835931C-3B5B-4D9F-84DC-96B730A24A7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6974025F-7625-0228-3EC9-201C0ADD7D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11624: Fire!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93FAB254-FB39-8E5B-637D-CC3199E6C1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0999" y="1447800"/>
            <a:ext cx="8079433" cy="5334000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11624: Fire!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朱宥諺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</a:rPr>
              <a:t>023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給定一個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列</a:t>
            </a:r>
            <a:r>
              <a:rPr lang="en-US" altLang="zh-TW" sz="2400" dirty="0">
                <a:latin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Times New Roman" panose="02020603050405020304" pitchFamily="18" charset="0"/>
              </a:rPr>
              <a:t>行的盤面，上面有一個人的起始位置，幾個起火點，幾道牆。人每單位時間可以選擇往上或下或左或右的方向移動一格，火每單位時間會往上下左右各蔓延一格，人或火遇到牆皆無法通過。如果人可以在火接觸到他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即人與火同時在同一格中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之前離開盤面，則輸出所有可行方法中最快的那個所花費的時間；如果不行，則輸出</a:t>
            </a:r>
            <a:r>
              <a:rPr lang="en-US" altLang="zh-TW" sz="2400" dirty="0">
                <a:latin typeface="Times New Roman" panose="02020603050405020304" pitchFamily="18" charset="0"/>
              </a:rPr>
              <a:t>“IMPOSSIBLE”(</a:t>
            </a:r>
            <a:r>
              <a:rPr lang="zh-TW" altLang="en-US" sz="2400" dirty="0">
                <a:latin typeface="Times New Roman" panose="02020603050405020304" pitchFamily="18" charset="0"/>
              </a:rPr>
              <a:t>不含雙引號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3D82C61D-2F93-CE38-0712-9A9AA184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AE27C1B-2A89-41FE-8AB7-744E08BB573A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D5C1642-7F8B-167E-16BD-AF3D54F8B3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55496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en-US" altLang="zh-TW" sz="2400" dirty="0">
                <a:latin typeface="Times New Roman" panose="02020603050405020304" pitchFamily="18" charset="0"/>
              </a:rPr>
              <a:t>#</a:t>
            </a:r>
            <a:r>
              <a:rPr lang="zh-TW" altLang="en-US" sz="2400" dirty="0">
                <a:latin typeface="Times New Roman" panose="02020603050405020304" pitchFamily="18" charset="0"/>
              </a:rPr>
              <a:t>表示牆，</a:t>
            </a:r>
            <a:r>
              <a:rPr lang="en-US" altLang="zh-TW" sz="2400" dirty="0">
                <a:latin typeface="Times New Roman" panose="02020603050405020304" pitchFamily="18" charset="0"/>
              </a:rPr>
              <a:t>.</a:t>
            </a:r>
            <a:r>
              <a:rPr lang="zh-TW" altLang="en-US" sz="2400" dirty="0">
                <a:latin typeface="Times New Roman" panose="02020603050405020304" pitchFamily="18" charset="0"/>
              </a:rPr>
              <a:t>表示空格，</a:t>
            </a:r>
            <a:r>
              <a:rPr lang="en-US" altLang="zh-TW" sz="2400" dirty="0">
                <a:latin typeface="Times New Roman" panose="02020603050405020304" pitchFamily="18" charset="0"/>
              </a:rPr>
              <a:t>J</a:t>
            </a:r>
            <a:r>
              <a:rPr lang="zh-TW" altLang="en-US" sz="2400" dirty="0">
                <a:latin typeface="Times New Roman" panose="02020603050405020304" pitchFamily="18" charset="0"/>
              </a:rPr>
              <a:t>表示人，</a:t>
            </a:r>
            <a:r>
              <a:rPr lang="en-US" altLang="zh-TW" sz="2400" dirty="0">
                <a:latin typeface="Times New Roman" panose="02020603050405020304" pitchFamily="18" charset="0"/>
              </a:rPr>
              <a:t>F</a:t>
            </a:r>
            <a:r>
              <a:rPr lang="zh-TW" altLang="en-US" sz="2400" dirty="0">
                <a:latin typeface="Times New Roman" panose="02020603050405020304" pitchFamily="18" charset="0"/>
              </a:rPr>
              <a:t>表示火。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####			###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#JF#</a:t>
            </a:r>
            <a:r>
              <a:rPr lang="zh-TW" altLang="en-US" sz="2400" dirty="0">
                <a:latin typeface="Times New Roman" panose="02020603050405020304" pitchFamily="18" charset="0"/>
              </a:rPr>
              <a:t>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		#J 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#. .#			#. F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#. .#	</a:t>
            </a:r>
            <a:r>
              <a:rPr lang="zh-TW" altLang="en-US" sz="2400" dirty="0">
                <a:latin typeface="Times New Roman" panose="02020603050405020304" pitchFamily="18" charset="0"/>
              </a:rPr>
              <a:t>輸出：</a:t>
            </a:r>
            <a:r>
              <a:rPr lang="en-US" altLang="zh-TW" sz="2400" dirty="0">
                <a:latin typeface="Times New Roman" panose="02020603050405020304" pitchFamily="18" charset="0"/>
              </a:rPr>
              <a:t>3		</a:t>
            </a:r>
            <a:r>
              <a:rPr lang="zh-TW" altLang="en-US" sz="2400" dirty="0">
                <a:latin typeface="Times New Roman" panose="02020603050405020304" pitchFamily="18" charset="0"/>
              </a:rPr>
              <a:t>輸出：</a:t>
            </a:r>
            <a:r>
              <a:rPr lang="en-US" altLang="zh-TW" sz="2400" dirty="0">
                <a:latin typeface="Times New Roman" panose="02020603050405020304" pitchFamily="18" charset="0"/>
              </a:rPr>
              <a:t>IMPOSSIBLE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BFS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將起火點放入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queue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，展開火到達每個格子的時間，存入一個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陣列，再將下個單位時間會到達的格子放入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queue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。已走過的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點不需放入，牆不需放入。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接著將人的起始位置放入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queue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，展開人到達每個格子的時間，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存入一個陣列，再將下個單位時間會到達的格子放入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queue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已走過的點不需放入，牆不需放入，火到達該格的時間若沒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有大於人到達該格的時間也不需放入。若人能成功移動到邊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界外，則輸出移動到該格所花費的時間；若否，則輸出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</a:t>
            </a:r>
            <a:r>
              <a:rPr lang="en-US" altLang="zh-TW" sz="2400" dirty="0">
                <a:latin typeface="Times New Roman" panose="02020603050405020304" pitchFamily="18" charset="0"/>
              </a:rPr>
              <a:t>IMPOSSIBLE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3D82C61D-2F93-CE38-0712-9A9AA184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AE27C1B-2A89-41FE-8AB7-744E08BB573A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D5C1642-7F8B-167E-16BD-AF3D54F8B3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439472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盤面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火到達每格的時間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人到達每格的時間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####		####			####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#J . .		#321			#01x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#. . F		#210			#1xx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輸出：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</a:rPr>
              <a:t> 火的走勢是固定的，因此可以先將火的蔓延狀況計算出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來，再來看人能怎麼走。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(2) </a:t>
            </a:r>
            <a:r>
              <a:rPr lang="zh-TW" altLang="en-US" sz="2400" dirty="0">
                <a:latin typeface="Times New Roman" panose="02020603050405020304" pitchFamily="18" charset="0"/>
              </a:rPr>
              <a:t>記錄人與火到達每個格子的時間，就不需使用大量的盤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面來記錄每個單位時間盤面的狀況。</a:t>
            </a:r>
          </a:p>
        </p:txBody>
      </p:sp>
    </p:spTree>
    <p:extLst>
      <p:ext uri="{BB962C8B-B14F-4D97-AF65-F5344CB8AC3E}">
        <p14:creationId xmlns:p14="http://schemas.microsoft.com/office/powerpoint/2010/main" val="961992252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2682</TotalTime>
  <Words>505</Words>
  <Application>Microsoft Office PowerPoint</Application>
  <PresentationFormat>如螢幕大小 (4:3)</PresentationFormat>
  <Paragraphs>36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11624: Fire!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M113040055</cp:lastModifiedBy>
  <cp:revision>119</cp:revision>
  <dcterms:created xsi:type="dcterms:W3CDTF">1601-01-01T00:00:00Z</dcterms:created>
  <dcterms:modified xsi:type="dcterms:W3CDTF">2023-03-18T07:57:42Z</dcterms:modified>
</cp:coreProperties>
</file>